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311" r:id="rId3"/>
    <p:sldId id="318" r:id="rId4"/>
    <p:sldId id="319" r:id="rId5"/>
    <p:sldId id="320" r:id="rId6"/>
    <p:sldId id="321" r:id="rId7"/>
    <p:sldId id="310" r:id="rId8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8F37"/>
    <a:srgbClr val="73B632"/>
    <a:srgbClr val="1D8F7C"/>
    <a:srgbClr val="649862"/>
    <a:srgbClr val="438669"/>
    <a:srgbClr val="34735D"/>
    <a:srgbClr val="3572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FBE80C-C93F-4335-9063-E7F61BD760A5}" v="16" dt="2023-09-14T13:46:10.0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napToObjects="1">
      <p:cViewPr>
        <p:scale>
          <a:sx n="80" d="100"/>
          <a:sy n="80" d="100"/>
        </p:scale>
        <p:origin x="82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 Delooze" userId="a5669c16-ae11-40e5-90fb-191a3233dcaf" providerId="ADAL" clId="{C2AFB815-B560-4640-91F8-592D71D18B16}"/>
    <pc:docChg chg="custSel addSld delSld modSld">
      <pc:chgData name="Steven Delooze" userId="a5669c16-ae11-40e5-90fb-191a3233dcaf" providerId="ADAL" clId="{C2AFB815-B560-4640-91F8-592D71D18B16}" dt="2022-09-13T14:15:18.983" v="230" actId="6549"/>
      <pc:docMkLst>
        <pc:docMk/>
      </pc:docMkLst>
      <pc:sldChg chg="delSp modSp mod">
        <pc:chgData name="Steven Delooze" userId="a5669c16-ae11-40e5-90fb-191a3233dcaf" providerId="ADAL" clId="{C2AFB815-B560-4640-91F8-592D71D18B16}" dt="2022-09-13T14:10:37.634" v="82" actId="20577"/>
        <pc:sldMkLst>
          <pc:docMk/>
          <pc:sldMk cId="2649662934" sldId="256"/>
        </pc:sldMkLst>
        <pc:spChg chg="mod">
          <ac:chgData name="Steven Delooze" userId="a5669c16-ae11-40e5-90fb-191a3233dcaf" providerId="ADAL" clId="{C2AFB815-B560-4640-91F8-592D71D18B16}" dt="2022-09-13T14:10:37.634" v="82" actId="20577"/>
          <ac:spMkLst>
            <pc:docMk/>
            <pc:sldMk cId="2649662934" sldId="256"/>
            <ac:spMk id="6" creationId="{00000000-0000-0000-0000-000000000000}"/>
          </ac:spMkLst>
        </pc:spChg>
        <pc:picChg chg="del">
          <ac:chgData name="Steven Delooze" userId="a5669c16-ae11-40e5-90fb-191a3233dcaf" providerId="ADAL" clId="{C2AFB815-B560-4640-91F8-592D71D18B16}" dt="2022-09-13T14:10:19.172" v="22" actId="478"/>
          <ac:picMkLst>
            <pc:docMk/>
            <pc:sldMk cId="2649662934" sldId="256"/>
            <ac:picMk id="4" creationId="{D14462AA-3A71-334E-662E-09DBD0C09E6D}"/>
          </ac:picMkLst>
        </pc:picChg>
      </pc:sldChg>
      <pc:sldChg chg="delSp mod">
        <pc:chgData name="Steven Delooze" userId="a5669c16-ae11-40e5-90fb-191a3233dcaf" providerId="ADAL" clId="{C2AFB815-B560-4640-91F8-592D71D18B16}" dt="2022-09-13T14:13:28.909" v="185" actId="478"/>
        <pc:sldMkLst>
          <pc:docMk/>
          <pc:sldMk cId="4246852311" sldId="310"/>
        </pc:sldMkLst>
        <pc:spChg chg="del">
          <ac:chgData name="Steven Delooze" userId="a5669c16-ae11-40e5-90fb-191a3233dcaf" providerId="ADAL" clId="{C2AFB815-B560-4640-91F8-592D71D18B16}" dt="2022-09-13T14:13:28.909" v="185" actId="478"/>
          <ac:spMkLst>
            <pc:docMk/>
            <pc:sldMk cId="4246852311" sldId="310"/>
            <ac:spMk id="6" creationId="{00000000-0000-0000-0000-000000000000}"/>
          </ac:spMkLst>
        </pc:spChg>
      </pc:sldChg>
      <pc:sldChg chg="addSp delSp modSp mod">
        <pc:chgData name="Steven Delooze" userId="a5669c16-ae11-40e5-90fb-191a3233dcaf" providerId="ADAL" clId="{C2AFB815-B560-4640-91F8-592D71D18B16}" dt="2022-09-13T14:11:14.778" v="108" actId="465"/>
        <pc:sldMkLst>
          <pc:docMk/>
          <pc:sldMk cId="1093158647" sldId="311"/>
        </pc:sldMkLst>
        <pc:spChg chg="mod">
          <ac:chgData name="Steven Delooze" userId="a5669c16-ae11-40e5-90fb-191a3233dcaf" providerId="ADAL" clId="{C2AFB815-B560-4640-91F8-592D71D18B16}" dt="2022-09-13T14:10:53.589" v="101" actId="20577"/>
          <ac:spMkLst>
            <pc:docMk/>
            <pc:sldMk cId="1093158647" sldId="311"/>
            <ac:spMk id="2" creationId="{00000000-0000-0000-0000-000000000000}"/>
          </ac:spMkLst>
        </pc:spChg>
        <pc:spChg chg="del">
          <ac:chgData name="Steven Delooze" userId="a5669c16-ae11-40e5-90fb-191a3233dcaf" providerId="ADAL" clId="{C2AFB815-B560-4640-91F8-592D71D18B16}" dt="2022-09-13T14:11:04.520" v="104" actId="478"/>
          <ac:spMkLst>
            <pc:docMk/>
            <pc:sldMk cId="1093158647" sldId="311"/>
            <ac:spMk id="3" creationId="{00000000-0000-0000-0000-000000000000}"/>
          </ac:spMkLst>
        </pc:spChg>
        <pc:spChg chg="add del mod">
          <ac:chgData name="Steven Delooze" userId="a5669c16-ae11-40e5-90fb-191a3233dcaf" providerId="ADAL" clId="{C2AFB815-B560-4640-91F8-592D71D18B16}" dt="2022-09-13T14:11:05.273" v="105" actId="478"/>
          <ac:spMkLst>
            <pc:docMk/>
            <pc:sldMk cId="1093158647" sldId="311"/>
            <ac:spMk id="8" creationId="{13152425-11C5-E071-1504-944CE5CB1421}"/>
          </ac:spMkLst>
        </pc:spChg>
        <pc:graphicFrameChg chg="mod">
          <ac:chgData name="Steven Delooze" userId="a5669c16-ae11-40e5-90fb-191a3233dcaf" providerId="ADAL" clId="{C2AFB815-B560-4640-91F8-592D71D18B16}" dt="2022-09-13T14:11:14.778" v="108" actId="465"/>
          <ac:graphicFrameMkLst>
            <pc:docMk/>
            <pc:sldMk cId="1093158647" sldId="311"/>
            <ac:graphicFrameMk id="9" creationId="{45957BBB-D07E-C21B-53DA-DF928B704D55}"/>
          </ac:graphicFrameMkLst>
        </pc:graphicFrameChg>
        <pc:picChg chg="del">
          <ac:chgData name="Steven Delooze" userId="a5669c16-ae11-40e5-90fb-191a3233dcaf" providerId="ADAL" clId="{C2AFB815-B560-4640-91F8-592D71D18B16}" dt="2022-09-13T14:11:00.769" v="103" actId="478"/>
          <ac:picMkLst>
            <pc:docMk/>
            <pc:sldMk cId="1093158647" sldId="311"/>
            <ac:picMk id="6" creationId="{A6BE4CF6-A74B-A685-590E-49BFBC904443}"/>
          </ac:picMkLst>
        </pc:picChg>
        <pc:picChg chg="del">
          <ac:chgData name="Steven Delooze" userId="a5669c16-ae11-40e5-90fb-191a3233dcaf" providerId="ADAL" clId="{C2AFB815-B560-4640-91F8-592D71D18B16}" dt="2022-09-13T14:11:00.091" v="102" actId="478"/>
          <ac:picMkLst>
            <pc:docMk/>
            <pc:sldMk cId="1093158647" sldId="311"/>
            <ac:picMk id="7" creationId="{9F82A3A6-FC48-EF18-47ED-6507AA7D5E66}"/>
          </ac:picMkLst>
        </pc:picChg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3072264013" sldId="316"/>
        </pc:sldMkLst>
      </pc:sldChg>
      <pc:sldChg chg="addSp delSp modSp mod">
        <pc:chgData name="Steven Delooze" userId="a5669c16-ae11-40e5-90fb-191a3233dcaf" providerId="ADAL" clId="{C2AFB815-B560-4640-91F8-592D71D18B16}" dt="2022-09-13T14:11:52.956" v="137" actId="20577"/>
        <pc:sldMkLst>
          <pc:docMk/>
          <pc:sldMk cId="2605952874" sldId="318"/>
        </pc:sldMkLst>
        <pc:spChg chg="mod">
          <ac:chgData name="Steven Delooze" userId="a5669c16-ae11-40e5-90fb-191a3233dcaf" providerId="ADAL" clId="{C2AFB815-B560-4640-91F8-592D71D18B16}" dt="2022-09-13T14:11:52.956" v="137" actId="20577"/>
          <ac:spMkLst>
            <pc:docMk/>
            <pc:sldMk cId="2605952874" sldId="318"/>
            <ac:spMk id="2" creationId="{00000000-0000-0000-0000-000000000000}"/>
          </ac:spMkLst>
        </pc:spChg>
        <pc:spChg chg="del">
          <ac:chgData name="Steven Delooze" userId="a5669c16-ae11-40e5-90fb-191a3233dcaf" providerId="ADAL" clId="{C2AFB815-B560-4640-91F8-592D71D18B16}" dt="2022-09-13T14:11:32.003" v="121" actId="478"/>
          <ac:spMkLst>
            <pc:docMk/>
            <pc:sldMk cId="2605952874" sldId="318"/>
            <ac:spMk id="3" creationId="{00000000-0000-0000-0000-000000000000}"/>
          </ac:spMkLst>
        </pc:spChg>
        <pc:spChg chg="add del mod">
          <ac:chgData name="Steven Delooze" userId="a5669c16-ae11-40e5-90fb-191a3233dcaf" providerId="ADAL" clId="{C2AFB815-B560-4640-91F8-592D71D18B16}" dt="2022-09-13T14:11:34.159" v="122" actId="478"/>
          <ac:spMkLst>
            <pc:docMk/>
            <pc:sldMk cId="2605952874" sldId="318"/>
            <ac:spMk id="7" creationId="{6FE2BFC7-8E0E-4CFA-D9FA-34D6DB9AD0F6}"/>
          </ac:spMkLst>
        </pc:spChg>
        <pc:graphicFrameChg chg="mod">
          <ac:chgData name="Steven Delooze" userId="a5669c16-ae11-40e5-90fb-191a3233dcaf" providerId="ADAL" clId="{C2AFB815-B560-4640-91F8-592D71D18B16}" dt="2022-09-13T14:11:47.838" v="135" actId="465"/>
          <ac:graphicFrameMkLst>
            <pc:docMk/>
            <pc:sldMk cId="2605952874" sldId="318"/>
            <ac:graphicFrameMk id="8" creationId="{05D4F403-6111-3DB2-88E0-617A64B32496}"/>
          </ac:graphicFrameMkLst>
        </pc:graphicFrameChg>
        <pc:picChg chg="del">
          <ac:chgData name="Steven Delooze" userId="a5669c16-ae11-40e5-90fb-191a3233dcaf" providerId="ADAL" clId="{C2AFB815-B560-4640-91F8-592D71D18B16}" dt="2022-09-13T14:11:30.286" v="120" actId="478"/>
          <ac:picMkLst>
            <pc:docMk/>
            <pc:sldMk cId="2605952874" sldId="318"/>
            <ac:picMk id="6" creationId="{F1E3BB9A-0BD1-D128-534A-8998C441753A}"/>
          </ac:picMkLst>
        </pc:picChg>
      </pc:sldChg>
      <pc:sldChg chg="addSp delSp modSp mod">
        <pc:chgData name="Steven Delooze" userId="a5669c16-ae11-40e5-90fb-191a3233dcaf" providerId="ADAL" clId="{C2AFB815-B560-4640-91F8-592D71D18B16}" dt="2022-09-13T14:15:12.807" v="229" actId="6549"/>
        <pc:sldMkLst>
          <pc:docMk/>
          <pc:sldMk cId="3397184613" sldId="319"/>
        </pc:sldMkLst>
        <pc:spChg chg="mod">
          <ac:chgData name="Steven Delooze" userId="a5669c16-ae11-40e5-90fb-191a3233dcaf" providerId="ADAL" clId="{C2AFB815-B560-4640-91F8-592D71D18B16}" dt="2022-09-13T14:15:12.807" v="229" actId="6549"/>
          <ac:spMkLst>
            <pc:docMk/>
            <pc:sldMk cId="3397184613" sldId="319"/>
            <ac:spMk id="2" creationId="{00000000-0000-0000-0000-000000000000}"/>
          </ac:spMkLst>
        </pc:spChg>
        <pc:spChg chg="del">
          <ac:chgData name="Steven Delooze" userId="a5669c16-ae11-40e5-90fb-191a3233dcaf" providerId="ADAL" clId="{C2AFB815-B560-4640-91F8-592D71D18B16}" dt="2022-09-13T14:12:42.068" v="174" actId="478"/>
          <ac:spMkLst>
            <pc:docMk/>
            <pc:sldMk cId="3397184613" sldId="319"/>
            <ac:spMk id="3" creationId="{00000000-0000-0000-0000-000000000000}"/>
          </ac:spMkLst>
        </pc:spChg>
        <pc:spChg chg="add del mod">
          <ac:chgData name="Steven Delooze" userId="a5669c16-ae11-40e5-90fb-191a3233dcaf" providerId="ADAL" clId="{C2AFB815-B560-4640-91F8-592D71D18B16}" dt="2022-09-13T14:12:43.312" v="175" actId="478"/>
          <ac:spMkLst>
            <pc:docMk/>
            <pc:sldMk cId="3397184613" sldId="319"/>
            <ac:spMk id="9" creationId="{ED8A8F8B-EAD7-7627-251E-6B5F99A7B834}"/>
          </ac:spMkLst>
        </pc:spChg>
        <pc:graphicFrameChg chg="mod">
          <ac:chgData name="Steven Delooze" userId="a5669c16-ae11-40e5-90fb-191a3233dcaf" providerId="ADAL" clId="{C2AFB815-B560-4640-91F8-592D71D18B16}" dt="2022-09-13T14:13:06.523" v="183" actId="465"/>
          <ac:graphicFrameMkLst>
            <pc:docMk/>
            <pc:sldMk cId="3397184613" sldId="319"/>
            <ac:graphicFrameMk id="10" creationId="{01C25779-EB60-ED15-C395-1F191BE74F74}"/>
          </ac:graphicFrameMkLst>
        </pc:graphicFrameChg>
        <pc:picChg chg="del mod">
          <ac:chgData name="Steven Delooze" userId="a5669c16-ae11-40e5-90fb-191a3233dcaf" providerId="ADAL" clId="{C2AFB815-B560-4640-91F8-592D71D18B16}" dt="2022-09-13T14:12:43.940" v="177" actId="478"/>
          <ac:picMkLst>
            <pc:docMk/>
            <pc:sldMk cId="3397184613" sldId="319"/>
            <ac:picMk id="5" creationId="{B0948ABF-383F-8511-0904-D3056E9ED6E0}"/>
          </ac:picMkLst>
        </pc:picChg>
        <pc:picChg chg="del">
          <ac:chgData name="Steven Delooze" userId="a5669c16-ae11-40e5-90fb-191a3233dcaf" providerId="ADAL" clId="{C2AFB815-B560-4640-91F8-592D71D18B16}" dt="2022-09-13T14:12:44.444" v="178" actId="478"/>
          <ac:picMkLst>
            <pc:docMk/>
            <pc:sldMk cId="3397184613" sldId="319"/>
            <ac:picMk id="6" creationId="{60B4A620-FA02-96A8-4ED0-3BA4CDC2D3E8}"/>
          </ac:picMkLst>
        </pc:picChg>
        <pc:picChg chg="del">
          <ac:chgData name="Steven Delooze" userId="a5669c16-ae11-40e5-90fb-191a3233dcaf" providerId="ADAL" clId="{C2AFB815-B560-4640-91F8-592D71D18B16}" dt="2022-09-13T14:12:45.011" v="179" actId="478"/>
          <ac:picMkLst>
            <pc:docMk/>
            <pc:sldMk cId="3397184613" sldId="319"/>
            <ac:picMk id="8" creationId="{9E94D8C5-994E-7CFC-6E59-078F7E7E2F40}"/>
          </ac:picMkLst>
        </pc:picChg>
      </pc:sldChg>
      <pc:sldChg chg="delSp modSp add mod">
        <pc:chgData name="Steven Delooze" userId="a5669c16-ae11-40e5-90fb-191a3233dcaf" providerId="ADAL" clId="{C2AFB815-B560-4640-91F8-592D71D18B16}" dt="2022-09-13T14:15:18.983" v="230" actId="6549"/>
        <pc:sldMkLst>
          <pc:docMk/>
          <pc:sldMk cId="2237528827" sldId="320"/>
        </pc:sldMkLst>
        <pc:spChg chg="mod">
          <ac:chgData name="Steven Delooze" userId="a5669c16-ae11-40e5-90fb-191a3233dcaf" providerId="ADAL" clId="{C2AFB815-B560-4640-91F8-592D71D18B16}" dt="2022-09-13T14:15:18.983" v="230" actId="6549"/>
          <ac:spMkLst>
            <pc:docMk/>
            <pc:sldMk cId="2237528827" sldId="320"/>
            <ac:spMk id="2" creationId="{00000000-0000-0000-0000-000000000000}"/>
          </ac:spMkLst>
        </pc:spChg>
        <pc:graphicFrameChg chg="mod">
          <ac:chgData name="Steven Delooze" userId="a5669c16-ae11-40e5-90fb-191a3233dcaf" providerId="ADAL" clId="{C2AFB815-B560-4640-91F8-592D71D18B16}" dt="2022-09-13T14:14:02.444" v="190" actId="465"/>
          <ac:graphicFrameMkLst>
            <pc:docMk/>
            <pc:sldMk cId="2237528827" sldId="320"/>
            <ac:graphicFrameMk id="3" creationId="{84AB5842-A11C-349B-D9FF-6122BFE79BE0}"/>
          </ac:graphicFrameMkLst>
        </pc:graphicFrameChg>
        <pc:graphicFrameChg chg="del">
          <ac:chgData name="Steven Delooze" userId="a5669c16-ae11-40e5-90fb-191a3233dcaf" providerId="ADAL" clId="{C2AFB815-B560-4640-91F8-592D71D18B16}" dt="2022-09-13T14:13:52.141" v="187" actId="478"/>
          <ac:graphicFrameMkLst>
            <pc:docMk/>
            <pc:sldMk cId="2237528827" sldId="320"/>
            <ac:graphicFrameMk id="10" creationId="{01C25779-EB60-ED15-C395-1F191BE74F74}"/>
          </ac:graphicFrameMkLst>
        </pc:graphicFrameChg>
      </pc:sldChg>
      <pc:sldChg chg="del">
        <pc:chgData name="Steven Delooze" userId="a5669c16-ae11-40e5-90fb-191a3233dcaf" providerId="ADAL" clId="{C2AFB815-B560-4640-91F8-592D71D18B16}" dt="2022-09-13T14:10:44.037" v="83" actId="47"/>
        <pc:sldMkLst>
          <pc:docMk/>
          <pc:sldMk cId="3079902171" sldId="320"/>
        </pc:sldMkLst>
      </pc:sldChg>
      <pc:sldChg chg="delSp modSp add mod">
        <pc:chgData name="Steven Delooze" userId="a5669c16-ae11-40e5-90fb-191a3233dcaf" providerId="ADAL" clId="{C2AFB815-B560-4640-91F8-592D71D18B16}" dt="2022-09-13T14:14:46.315" v="219" actId="465"/>
        <pc:sldMkLst>
          <pc:docMk/>
          <pc:sldMk cId="1252171122" sldId="321"/>
        </pc:sldMkLst>
        <pc:spChg chg="mod">
          <ac:chgData name="Steven Delooze" userId="a5669c16-ae11-40e5-90fb-191a3233dcaf" providerId="ADAL" clId="{C2AFB815-B560-4640-91F8-592D71D18B16}" dt="2022-09-13T14:14:22.276" v="215" actId="6549"/>
          <ac:spMkLst>
            <pc:docMk/>
            <pc:sldMk cId="1252171122" sldId="321"/>
            <ac:spMk id="2" creationId="{00000000-0000-0000-0000-000000000000}"/>
          </ac:spMkLst>
        </pc:spChg>
        <pc:graphicFrameChg chg="del">
          <ac:chgData name="Steven Delooze" userId="a5669c16-ae11-40e5-90fb-191a3233dcaf" providerId="ADAL" clId="{C2AFB815-B560-4640-91F8-592D71D18B16}" dt="2022-09-13T14:14:39.024" v="216" actId="478"/>
          <ac:graphicFrameMkLst>
            <pc:docMk/>
            <pc:sldMk cId="1252171122" sldId="321"/>
            <ac:graphicFrameMk id="3" creationId="{84AB5842-A11C-349B-D9FF-6122BFE79BE0}"/>
          </ac:graphicFrameMkLst>
        </pc:graphicFrameChg>
        <pc:graphicFrameChg chg="mod">
          <ac:chgData name="Steven Delooze" userId="a5669c16-ae11-40e5-90fb-191a3233dcaf" providerId="ADAL" clId="{C2AFB815-B560-4640-91F8-592D71D18B16}" dt="2022-09-13T14:14:46.315" v="219" actId="465"/>
          <ac:graphicFrameMkLst>
            <pc:docMk/>
            <pc:sldMk cId="1252171122" sldId="321"/>
            <ac:graphicFrameMk id="5" creationId="{5DAD98B4-FF7E-A153-18CB-91F1699ACD90}"/>
          </ac:graphicFrameMkLst>
        </pc:graphicFrameChg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4134022507" sldId="321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1380679593" sldId="322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1028651584" sldId="323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124119586" sldId="324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1567485527" sldId="325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3367348273" sldId="326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95120339" sldId="327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4280498336" sldId="328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254884335" sldId="329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2725286740" sldId="331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2358585237" sldId="332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3189393158" sldId="333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1998286917" sldId="334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2129703510" sldId="335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145198008" sldId="336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3440575115" sldId="337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288823061" sldId="338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3365361198" sldId="340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2871541801" sldId="341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2648221068" sldId="344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3151793496" sldId="345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4099569557" sldId="346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2816056371" sldId="347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2624486019" sldId="348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1521751257" sldId="349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670236878" sldId="350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3538726628" sldId="351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3959385656" sldId="352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359259064" sldId="353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2431593847" sldId="354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2025052595" sldId="355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3998263921" sldId="356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1885995277" sldId="357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3224174925" sldId="358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3433915180" sldId="359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1215209020" sldId="360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994110154" sldId="361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2606230081" sldId="362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1129323391" sldId="364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2945308322" sldId="365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90014932" sldId="366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3014957625" sldId="367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1709952695" sldId="368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1316038654" sldId="369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939889169" sldId="370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1161382147" sldId="371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436689007" sldId="372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2039388801" sldId="373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2654592319" sldId="374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4203376294" sldId="375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661089780" sldId="376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1507827809" sldId="377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706539082" sldId="378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2990421199" sldId="380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2961484035" sldId="382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2470578537" sldId="383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3960023985" sldId="384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1817381051" sldId="385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3193088930" sldId="386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3079617668" sldId="387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3601192322" sldId="388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1819240031" sldId="389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699436131" sldId="390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3349083975" sldId="391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3959193250" sldId="392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2549989960" sldId="393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233677559" sldId="394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1790960926" sldId="395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2501911548" sldId="396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341625003" sldId="397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2340228728" sldId="398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2367454434" sldId="399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1683072168" sldId="400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625053134" sldId="401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783927500" sldId="402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1383993867" sldId="403"/>
        </pc:sldMkLst>
      </pc:sldChg>
      <pc:sldChg chg="del">
        <pc:chgData name="Steven Delooze" userId="a5669c16-ae11-40e5-90fb-191a3233dcaf" providerId="ADAL" clId="{C2AFB815-B560-4640-91F8-592D71D18B16}" dt="2022-09-13T14:13:25.474" v="184" actId="47"/>
        <pc:sldMkLst>
          <pc:docMk/>
          <pc:sldMk cId="72940459" sldId="404"/>
        </pc:sldMkLst>
      </pc:sldChg>
    </pc:docChg>
  </pc:docChgLst>
  <pc:docChgLst>
    <pc:chgData name="Steven Delooze" userId="a5669c16-ae11-40e5-90fb-191a3233dcaf" providerId="ADAL" clId="{E6FBE80C-C93F-4335-9063-E7F61BD760A5}"/>
    <pc:docChg chg="undo redo custSel modSld">
      <pc:chgData name="Steven Delooze" userId="a5669c16-ae11-40e5-90fb-191a3233dcaf" providerId="ADAL" clId="{E6FBE80C-C93F-4335-9063-E7F61BD760A5}" dt="2023-09-14T13:45:59.447" v="83" actId="408"/>
      <pc:docMkLst>
        <pc:docMk/>
      </pc:docMkLst>
      <pc:sldChg chg="modSp mod">
        <pc:chgData name="Steven Delooze" userId="a5669c16-ae11-40e5-90fb-191a3233dcaf" providerId="ADAL" clId="{E6FBE80C-C93F-4335-9063-E7F61BD760A5}" dt="2023-09-14T13:42:23.710" v="6" actId="6549"/>
        <pc:sldMkLst>
          <pc:docMk/>
          <pc:sldMk cId="2649662934" sldId="256"/>
        </pc:sldMkLst>
        <pc:spChg chg="mod">
          <ac:chgData name="Steven Delooze" userId="a5669c16-ae11-40e5-90fb-191a3233dcaf" providerId="ADAL" clId="{E6FBE80C-C93F-4335-9063-E7F61BD760A5}" dt="2023-09-14T13:42:23.710" v="6" actId="6549"/>
          <ac:spMkLst>
            <pc:docMk/>
            <pc:sldMk cId="2649662934" sldId="256"/>
            <ac:spMk id="6" creationId="{00000000-0000-0000-0000-000000000000}"/>
          </ac:spMkLst>
        </pc:spChg>
      </pc:sldChg>
      <pc:sldChg chg="delSp modSp mod">
        <pc:chgData name="Steven Delooze" userId="a5669c16-ae11-40e5-90fb-191a3233dcaf" providerId="ADAL" clId="{E6FBE80C-C93F-4335-9063-E7F61BD760A5}" dt="2023-09-14T13:45:59.447" v="83" actId="408"/>
        <pc:sldMkLst>
          <pc:docMk/>
          <pc:sldMk cId="1093158647" sldId="311"/>
        </pc:sldMkLst>
        <pc:graphicFrameChg chg="del">
          <ac:chgData name="Steven Delooze" userId="a5669c16-ae11-40e5-90fb-191a3233dcaf" providerId="ADAL" clId="{E6FBE80C-C93F-4335-9063-E7F61BD760A5}" dt="2023-09-14T13:42:40.059" v="7" actId="478"/>
          <ac:graphicFrameMkLst>
            <pc:docMk/>
            <pc:sldMk cId="1093158647" sldId="311"/>
            <ac:graphicFrameMk id="3" creationId="{D63FBE66-20F4-C0D1-D1F0-76FC353CC533}"/>
          </ac:graphicFrameMkLst>
        </pc:graphicFrameChg>
        <pc:graphicFrameChg chg="mod">
          <ac:chgData name="Steven Delooze" userId="a5669c16-ae11-40e5-90fb-191a3233dcaf" providerId="ADAL" clId="{E6FBE80C-C93F-4335-9063-E7F61BD760A5}" dt="2023-09-14T13:43:56.143" v="27" actId="1076"/>
          <ac:graphicFrameMkLst>
            <pc:docMk/>
            <pc:sldMk cId="1093158647" sldId="311"/>
            <ac:graphicFrameMk id="6" creationId="{23B0E81C-73B0-716A-1704-C8F7E35706D9}"/>
          </ac:graphicFrameMkLst>
        </pc:graphicFrameChg>
        <pc:graphicFrameChg chg="mod">
          <ac:chgData name="Steven Delooze" userId="a5669c16-ae11-40e5-90fb-191a3233dcaf" providerId="ADAL" clId="{E6FBE80C-C93F-4335-9063-E7F61BD760A5}" dt="2023-09-14T13:43:28.453" v="17" actId="1076"/>
          <ac:graphicFrameMkLst>
            <pc:docMk/>
            <pc:sldMk cId="1093158647" sldId="311"/>
            <ac:graphicFrameMk id="7" creationId="{54666C82-5D3F-652B-5EEA-0BBBD4A777D2}"/>
          </ac:graphicFrameMkLst>
        </pc:graphicFrameChg>
        <pc:graphicFrameChg chg="mod">
          <ac:chgData name="Steven Delooze" userId="a5669c16-ae11-40e5-90fb-191a3233dcaf" providerId="ADAL" clId="{E6FBE80C-C93F-4335-9063-E7F61BD760A5}" dt="2023-09-14T13:45:59.447" v="83" actId="408"/>
          <ac:graphicFrameMkLst>
            <pc:docMk/>
            <pc:sldMk cId="1093158647" sldId="311"/>
            <ac:graphicFrameMk id="10" creationId="{89F100A9-677F-465A-2BF7-B433A817CA00}"/>
          </ac:graphicFrameMkLst>
        </pc:graphicFrameChg>
        <pc:picChg chg="del">
          <ac:chgData name="Steven Delooze" userId="a5669c16-ae11-40e5-90fb-191a3233dcaf" providerId="ADAL" clId="{E6FBE80C-C93F-4335-9063-E7F61BD760A5}" dt="2023-09-14T13:43:16.446" v="14" actId="478"/>
          <ac:picMkLst>
            <pc:docMk/>
            <pc:sldMk cId="1093158647" sldId="311"/>
            <ac:picMk id="5" creationId="{2FA2A366-1DB8-9849-1A11-59BDDA734AC1}"/>
          </ac:picMkLst>
        </pc:picChg>
        <pc:picChg chg="del">
          <ac:chgData name="Steven Delooze" userId="a5669c16-ae11-40e5-90fb-191a3233dcaf" providerId="ADAL" clId="{E6FBE80C-C93F-4335-9063-E7F61BD760A5}" dt="2023-09-14T13:45:48.991" v="80" actId="478"/>
          <ac:picMkLst>
            <pc:docMk/>
            <pc:sldMk cId="1093158647" sldId="311"/>
            <ac:picMk id="9" creationId="{7398D2C5-C67B-DC2C-A6AC-B14B5C7C5013}"/>
          </ac:picMkLst>
        </pc:picChg>
      </pc:sldChg>
      <pc:sldChg chg="delSp modSp mod">
        <pc:chgData name="Steven Delooze" userId="a5669c16-ae11-40e5-90fb-191a3233dcaf" providerId="ADAL" clId="{E6FBE80C-C93F-4335-9063-E7F61BD760A5}" dt="2023-09-14T13:43:51.627" v="25" actId="1076"/>
        <pc:sldMkLst>
          <pc:docMk/>
          <pc:sldMk cId="2605952874" sldId="318"/>
        </pc:sldMkLst>
        <pc:graphicFrameChg chg="del">
          <ac:chgData name="Steven Delooze" userId="a5669c16-ae11-40e5-90fb-191a3233dcaf" providerId="ADAL" clId="{E6FBE80C-C93F-4335-9063-E7F61BD760A5}" dt="2023-09-14T13:43:36.410" v="18" actId="478"/>
          <ac:graphicFrameMkLst>
            <pc:docMk/>
            <pc:sldMk cId="2605952874" sldId="318"/>
            <ac:graphicFrameMk id="3" creationId="{A54F7B93-D51A-A69E-842B-93E0768AC997}"/>
          </ac:graphicFrameMkLst>
        </pc:graphicFrameChg>
        <pc:graphicFrameChg chg="mod">
          <ac:chgData name="Steven Delooze" userId="a5669c16-ae11-40e5-90fb-191a3233dcaf" providerId="ADAL" clId="{E6FBE80C-C93F-4335-9063-E7F61BD760A5}" dt="2023-09-14T13:43:51.627" v="25" actId="1076"/>
          <ac:graphicFrameMkLst>
            <pc:docMk/>
            <pc:sldMk cId="2605952874" sldId="318"/>
            <ac:graphicFrameMk id="5" creationId="{DA27E78B-2842-42C8-1AA4-E5D868197E2C}"/>
          </ac:graphicFrameMkLst>
        </pc:graphicFrameChg>
      </pc:sldChg>
      <pc:sldChg chg="delSp modSp mod">
        <pc:chgData name="Steven Delooze" userId="a5669c16-ae11-40e5-90fb-191a3233dcaf" providerId="ADAL" clId="{E6FBE80C-C93F-4335-9063-E7F61BD760A5}" dt="2023-09-14T13:44:31.840" v="52" actId="1076"/>
        <pc:sldMkLst>
          <pc:docMk/>
          <pc:sldMk cId="3397184613" sldId="319"/>
        </pc:sldMkLst>
        <pc:graphicFrameChg chg="del">
          <ac:chgData name="Steven Delooze" userId="a5669c16-ae11-40e5-90fb-191a3233dcaf" providerId="ADAL" clId="{E6FBE80C-C93F-4335-9063-E7F61BD760A5}" dt="2023-09-14T13:44:04.097" v="28" actId="478"/>
          <ac:graphicFrameMkLst>
            <pc:docMk/>
            <pc:sldMk cId="3397184613" sldId="319"/>
            <ac:graphicFrameMk id="3" creationId="{C78515EC-2536-38E7-07F1-85256F8E24BA}"/>
          </ac:graphicFrameMkLst>
        </pc:graphicFrameChg>
        <pc:graphicFrameChg chg="mod">
          <ac:chgData name="Steven Delooze" userId="a5669c16-ae11-40e5-90fb-191a3233dcaf" providerId="ADAL" clId="{E6FBE80C-C93F-4335-9063-E7F61BD760A5}" dt="2023-09-14T13:44:31.840" v="52" actId="1076"/>
          <ac:graphicFrameMkLst>
            <pc:docMk/>
            <pc:sldMk cId="3397184613" sldId="319"/>
            <ac:graphicFrameMk id="5" creationId="{B8F796EB-CEC7-969D-6A73-7071F1818685}"/>
          </ac:graphicFrameMkLst>
        </pc:graphicFrameChg>
      </pc:sldChg>
      <pc:sldChg chg="addSp delSp modSp mod">
        <pc:chgData name="Steven Delooze" userId="a5669c16-ae11-40e5-90fb-191a3233dcaf" providerId="ADAL" clId="{E6FBE80C-C93F-4335-9063-E7F61BD760A5}" dt="2023-09-14T13:44:40.614" v="75" actId="1076"/>
        <pc:sldMkLst>
          <pc:docMk/>
          <pc:sldMk cId="2237528827" sldId="320"/>
        </pc:sldMkLst>
        <pc:graphicFrameChg chg="add del mod">
          <ac:chgData name="Steven Delooze" userId="a5669c16-ae11-40e5-90fb-191a3233dcaf" providerId="ADAL" clId="{E6FBE80C-C93F-4335-9063-E7F61BD760A5}" dt="2023-09-14T13:44:40.614" v="75" actId="1076"/>
          <ac:graphicFrameMkLst>
            <pc:docMk/>
            <pc:sldMk cId="2237528827" sldId="320"/>
            <ac:graphicFrameMk id="3" creationId="{685379F9-9F50-3E07-5D20-A4D9C389EBBC}"/>
          </ac:graphicFrameMkLst>
        </pc:graphicFrameChg>
        <pc:graphicFrameChg chg="add del">
          <ac:chgData name="Steven Delooze" userId="a5669c16-ae11-40e5-90fb-191a3233dcaf" providerId="ADAL" clId="{E6FBE80C-C93F-4335-9063-E7F61BD760A5}" dt="2023-09-14T13:44:32.018" v="53" actId="478"/>
          <ac:graphicFrameMkLst>
            <pc:docMk/>
            <pc:sldMk cId="2237528827" sldId="320"/>
            <ac:graphicFrameMk id="5" creationId="{699B4DDD-AD7A-AC5E-3442-A9D33447BC66}"/>
          </ac:graphicFrameMkLst>
        </pc:graphicFrameChg>
      </pc:sldChg>
      <pc:sldChg chg="delSp modSp mod">
        <pc:chgData name="Steven Delooze" userId="a5669c16-ae11-40e5-90fb-191a3233dcaf" providerId="ADAL" clId="{E6FBE80C-C93F-4335-9063-E7F61BD760A5}" dt="2023-09-14T13:44:58.290" v="79" actId="1076"/>
        <pc:sldMkLst>
          <pc:docMk/>
          <pc:sldMk cId="1252171122" sldId="321"/>
        </pc:sldMkLst>
        <pc:graphicFrameChg chg="del">
          <ac:chgData name="Steven Delooze" userId="a5669c16-ae11-40e5-90fb-191a3233dcaf" providerId="ADAL" clId="{E6FBE80C-C93F-4335-9063-E7F61BD760A5}" dt="2023-09-14T13:44:49.267" v="76" actId="478"/>
          <ac:graphicFrameMkLst>
            <pc:docMk/>
            <pc:sldMk cId="1252171122" sldId="321"/>
            <ac:graphicFrameMk id="3" creationId="{2A167815-B4DC-A7DE-9099-0AE995D8882A}"/>
          </ac:graphicFrameMkLst>
        </pc:graphicFrameChg>
        <pc:graphicFrameChg chg="mod">
          <ac:chgData name="Steven Delooze" userId="a5669c16-ae11-40e5-90fb-191a3233dcaf" providerId="ADAL" clId="{E6FBE80C-C93F-4335-9063-E7F61BD760A5}" dt="2023-09-14T13:44:58.290" v="79" actId="1076"/>
          <ac:graphicFrameMkLst>
            <pc:docMk/>
            <pc:sldMk cId="1252171122" sldId="321"/>
            <ac:graphicFrameMk id="5" creationId="{003F3ABE-E63C-113D-D202-7F8825B83888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3FBE45-55CC-4994-B6DE-C068C06026D1}" type="datetimeFigureOut">
              <a:rPr lang="nl-BE" smtClean="0"/>
              <a:t>14/09/2023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665CD6-8A27-4481-9DCA-05CA40F4803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87574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2F8320-998D-224E-8B89-806D4C763A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907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2F8320-998D-224E-8B89-806D4C763A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9136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2F8320-998D-224E-8B89-806D4C763A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2193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2F8320-998D-224E-8B89-806D4C763A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9314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2F8320-998D-224E-8B89-806D4C763A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7058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2F8320-998D-224E-8B89-806D4C763A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9979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2F8320-998D-224E-8B89-806D4C763A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834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2F8320-998D-224E-8B89-806D4C763A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988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2F8320-998D-224E-8B89-806D4C763A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6133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2F8320-998D-224E-8B89-806D4C763A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4224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2F8320-998D-224E-8B89-806D4C763A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7216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990603" y="274638"/>
            <a:ext cx="7924799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nl-BE" dirty="0"/>
              <a:t>Titelstijl van model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90603" y="1600201"/>
            <a:ext cx="7924799" cy="445118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BE" dirty="0"/>
              <a:t>Klik om de tekststijl van het model te bewerken</a:t>
            </a:r>
          </a:p>
          <a:p>
            <a:pPr lvl="1"/>
            <a:r>
              <a:rPr lang="nl-BE" dirty="0"/>
              <a:t>Tweede niveau</a:t>
            </a:r>
          </a:p>
          <a:p>
            <a:pPr lvl="2"/>
            <a:r>
              <a:rPr lang="nl-BE" dirty="0"/>
              <a:t>Derde niveau</a:t>
            </a:r>
          </a:p>
          <a:p>
            <a:pPr lvl="3"/>
            <a:r>
              <a:rPr lang="nl-BE" dirty="0"/>
              <a:t>Vierde niveau</a:t>
            </a:r>
          </a:p>
          <a:p>
            <a:pPr lvl="4"/>
            <a:r>
              <a:rPr lang="nl-BE" dirty="0"/>
              <a:t>Vijfde niveau</a:t>
            </a:r>
            <a:endParaRPr lang="nl-NL" dirty="0"/>
          </a:p>
        </p:txBody>
      </p:sp>
      <p:pic>
        <p:nvPicPr>
          <p:cNvPr id="7" name="Afbeelding 6" descr="Powerpoint-6.gif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44" y="5992353"/>
            <a:ext cx="848847" cy="819335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3" y="6268651"/>
            <a:ext cx="4906060" cy="266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105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i="1" kern="1200">
          <a:solidFill>
            <a:srgbClr val="358F3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Afbeelding 12" descr="Powerpoint-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2650065" y="2218583"/>
            <a:ext cx="5799666" cy="15488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4160"/>
              </a:lnSpc>
            </a:pPr>
            <a:r>
              <a:rPr lang="nl-BE" sz="3800" b="1" i="1" dirty="0">
                <a:solidFill>
                  <a:schemeClr val="bg1"/>
                </a:solidFill>
              </a:rPr>
              <a:t>Vrijwilligers 2021-2022</a:t>
            </a:r>
          </a:p>
          <a:p>
            <a:pPr>
              <a:lnSpc>
                <a:spcPts val="4160"/>
              </a:lnSpc>
            </a:pPr>
            <a:endParaRPr lang="nl-BE" sz="3800" b="1" i="1" dirty="0">
              <a:solidFill>
                <a:schemeClr val="bg1"/>
              </a:solidFill>
            </a:endParaRPr>
          </a:p>
          <a:p>
            <a:pPr>
              <a:lnSpc>
                <a:spcPts val="4160"/>
              </a:lnSpc>
            </a:pPr>
            <a:r>
              <a:rPr lang="nl-BE" sz="2000" b="1" i="1" dirty="0">
                <a:solidFill>
                  <a:schemeClr val="bg1"/>
                </a:solidFill>
              </a:rPr>
              <a:t>Steekproef van 87 voorzieningen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2650065" y="5228894"/>
            <a:ext cx="5477933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l-NL" sz="2000" dirty="0">
                <a:solidFill>
                  <a:srgbClr val="FFFFFF"/>
                </a:solidFill>
              </a:rPr>
              <a:t>Brussel /  </a:t>
            </a:r>
            <a:fld id="{4BB7AD5D-8950-C24F-9CFC-724CF94B29C7}" type="datetime3">
              <a:rPr lang="nl-BE" sz="2000" smtClean="0">
                <a:solidFill>
                  <a:srgbClr val="FFFFFF"/>
                </a:solidFill>
              </a:rPr>
              <a:t>14.09.23</a:t>
            </a:fld>
            <a:endParaRPr lang="nl-NL" sz="2000" dirty="0">
              <a:solidFill>
                <a:srgbClr val="FFFFFF"/>
              </a:solidFill>
            </a:endParaRPr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72F8320-998D-224E-8B89-806D4C763A87}" type="slidenum">
              <a:rPr lang="nl-NL" smtClean="0"/>
              <a:pPr algn="r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49662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1. Steekproef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72F8320-998D-224E-8B89-806D4C763A87}" type="slidenum">
              <a:rPr lang="nl-NL" smtClean="0"/>
              <a:pPr algn="r"/>
              <a:t>2</a:t>
            </a:fld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A40AE59B-C90D-A9FD-FC55-E22EC55F782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364409" y="1872000"/>
            <a:ext cx="6186582" cy="1440000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1B679171-603F-6BA3-58A4-9AAE1EC3C2E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055605" y="3857625"/>
            <a:ext cx="5032790" cy="16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158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2. Diversiteit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72F8320-998D-224E-8B89-806D4C763A87}" type="slidenum">
              <a:rPr lang="nl-NL" smtClean="0"/>
              <a:pPr algn="r"/>
              <a:t>3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6FC6D3E6-A347-45F8-F830-70AE054844D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436322" y="1872000"/>
            <a:ext cx="8250478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952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3. Omvang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72F8320-998D-224E-8B89-806D4C763A87}" type="slidenum">
              <a:rPr lang="nl-NL" smtClean="0"/>
              <a:pPr algn="r"/>
              <a:t>4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2013AB91-81EF-E1EB-35D1-608EEE42E08D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03708" y="2160000"/>
            <a:ext cx="7936583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184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4. Taken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72F8320-998D-224E-8B89-806D4C763A87}" type="slidenum">
              <a:rPr lang="nl-NL" smtClean="0"/>
              <a:pPr algn="r"/>
              <a:t>5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2F822864-BCC9-A0B0-8CE8-378BAF47FE21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27242" y="2160000"/>
            <a:ext cx="8489515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528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5. Kostenvergoeding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72F8320-998D-224E-8B89-806D4C763A87}" type="slidenum">
              <a:rPr lang="nl-NL" smtClean="0"/>
              <a:pPr algn="r"/>
              <a:t>6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2C0C836F-649F-19A9-F94F-433E54A77996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27242" y="2160000"/>
            <a:ext cx="8489515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171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Powerpoint-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72F8320-998D-224E-8B89-806D4C763A87}" type="slidenum">
              <a:rPr lang="nl-NL" smtClean="0"/>
              <a:pPr algn="r"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4685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owerpoint.pptx" id="{53ED0AED-8F17-4791-9CC6-3F96529B107A}" vid="{18F9CDF9-788B-4246-847A-1598AD151E6C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 logo presentatie Vlaams Welzijnsverbond</Template>
  <TotalTime>988</TotalTime>
  <Words>31</Words>
  <Application>Microsoft Office PowerPoint</Application>
  <PresentationFormat>Diavoorstelling (4:3)</PresentationFormat>
  <Paragraphs>16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Office-thema</vt:lpstr>
      <vt:lpstr>PowerPoint-presentatie</vt:lpstr>
      <vt:lpstr>1. Steekproef</vt:lpstr>
      <vt:lpstr>2. Diversiteit</vt:lpstr>
      <vt:lpstr>3. Omvang</vt:lpstr>
      <vt:lpstr>4. Taken</vt:lpstr>
      <vt:lpstr>5. Kostenvergoeding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Steven De Looze</dc:creator>
  <cp:lastModifiedBy>Steven Delooze</cp:lastModifiedBy>
  <cp:revision>139</cp:revision>
  <dcterms:created xsi:type="dcterms:W3CDTF">2018-07-23T12:58:31Z</dcterms:created>
  <dcterms:modified xsi:type="dcterms:W3CDTF">2023-09-14T13:46:11Z</dcterms:modified>
</cp:coreProperties>
</file>