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69" r:id="rId5"/>
    <p:sldId id="271" r:id="rId6"/>
    <p:sldId id="258" r:id="rId7"/>
    <p:sldId id="266" r:id="rId8"/>
    <p:sldId id="267" r:id="rId9"/>
    <p:sldId id="268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1AFA8"/>
    <a:srgbClr val="97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16969E-BD69-419C-901D-FD67ADE1E5CC}" v="1" dt="2025-01-21T15:18:15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97" autoAdjust="0"/>
  </p:normalViewPr>
  <p:slideViewPr>
    <p:cSldViewPr snapToGrid="0">
      <p:cViewPr varScale="1">
        <p:scale>
          <a:sx n="59" d="100"/>
          <a:sy n="59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e Verhelst" userId="S::bente.verhelst@ugent.be::4ecf9f70-47d1-4844-921e-9b65aef69720" providerId="AD" clId="Web-{099E3EF8-D75D-4F35-E5DF-658DAE05DAC0}"/>
    <pc:docChg chg="modSld">
      <pc:chgData name="Bente Verhelst" userId="S::bente.verhelst@ugent.be::4ecf9f70-47d1-4844-921e-9b65aef69720" providerId="AD" clId="Web-{099E3EF8-D75D-4F35-E5DF-658DAE05DAC0}" dt="2025-01-16T09:40:16.987" v="6" actId="20577"/>
      <pc:docMkLst>
        <pc:docMk/>
      </pc:docMkLst>
      <pc:sldChg chg="modSp">
        <pc:chgData name="Bente Verhelst" userId="S::bente.verhelst@ugent.be::4ecf9f70-47d1-4844-921e-9b65aef69720" providerId="AD" clId="Web-{099E3EF8-D75D-4F35-E5DF-658DAE05DAC0}" dt="2025-01-16T09:40:16.987" v="6" actId="20577"/>
        <pc:sldMkLst>
          <pc:docMk/>
          <pc:sldMk cId="0" sldId="268"/>
        </pc:sldMkLst>
        <pc:spChg chg="mod">
          <ac:chgData name="Bente Verhelst" userId="S::bente.verhelst@ugent.be::4ecf9f70-47d1-4844-921e-9b65aef69720" providerId="AD" clId="Web-{099E3EF8-D75D-4F35-E5DF-658DAE05DAC0}" dt="2025-01-16T09:40:16.987" v="6" actId="20577"/>
          <ac:spMkLst>
            <pc:docMk/>
            <pc:sldMk cId="0" sldId="268"/>
            <ac:spMk id="9" creationId="{00000000-0000-0000-0000-000000000000}"/>
          </ac:spMkLst>
        </pc:spChg>
        <pc:spChg chg="mod">
          <ac:chgData name="Bente Verhelst" userId="S::bente.verhelst@ugent.be::4ecf9f70-47d1-4844-921e-9b65aef69720" providerId="AD" clId="Web-{099E3EF8-D75D-4F35-E5DF-658DAE05DAC0}" dt="2025-01-16T09:40:11.190" v="3" actId="20577"/>
          <ac:spMkLst>
            <pc:docMk/>
            <pc:sldMk cId="0" sldId="268"/>
            <ac:spMk id="17" creationId="{00000000-0000-0000-0000-000000000000}"/>
          </ac:spMkLst>
        </pc:spChg>
      </pc:sldChg>
    </pc:docChg>
  </pc:docChgLst>
  <pc:docChgLst>
    <pc:chgData name="Bente Verhelst" userId="S::bente.verhelst@ugent.be::4ecf9f70-47d1-4844-921e-9b65aef69720" providerId="AD" clId="Web-{2C756172-5B11-87A5-A340-6D036ED4CA79}"/>
    <pc:docChg chg="modSld">
      <pc:chgData name="Bente Verhelst" userId="S::bente.verhelst@ugent.be::4ecf9f70-47d1-4844-921e-9b65aef69720" providerId="AD" clId="Web-{2C756172-5B11-87A5-A340-6D036ED4CA79}" dt="2025-01-20T10:52:16.394" v="1"/>
      <pc:docMkLst>
        <pc:docMk/>
      </pc:docMkLst>
      <pc:sldChg chg="modNotes">
        <pc:chgData name="Bente Verhelst" userId="S::bente.verhelst@ugent.be::4ecf9f70-47d1-4844-921e-9b65aef69720" providerId="AD" clId="Web-{2C756172-5B11-87A5-A340-6D036ED4CA79}" dt="2025-01-20T10:52:09.894" v="0"/>
        <pc:sldMkLst>
          <pc:docMk/>
          <pc:sldMk cId="0" sldId="258"/>
        </pc:sldMkLst>
      </pc:sldChg>
      <pc:sldChg chg="modNotes">
        <pc:chgData name="Bente Verhelst" userId="S::bente.verhelst@ugent.be::4ecf9f70-47d1-4844-921e-9b65aef69720" providerId="AD" clId="Web-{2C756172-5B11-87A5-A340-6D036ED4CA79}" dt="2025-01-20T10:52:16.394" v="1"/>
        <pc:sldMkLst>
          <pc:docMk/>
          <pc:sldMk cId="0" sldId="267"/>
        </pc:sldMkLst>
      </pc:sldChg>
    </pc:docChg>
  </pc:docChgLst>
  <pc:docChgLst>
    <pc:chgData name="Bente Verhelst" userId="4ecf9f70-47d1-4844-921e-9b65aef69720" providerId="ADAL" clId="{7816969E-BD69-419C-901D-FD67ADE1E5CC}"/>
    <pc:docChg chg="undo custSel modSld">
      <pc:chgData name="Bente Verhelst" userId="4ecf9f70-47d1-4844-921e-9b65aef69720" providerId="ADAL" clId="{7816969E-BD69-419C-901D-FD67ADE1E5CC}" dt="2025-01-21T15:18:15.504" v="27"/>
      <pc:docMkLst>
        <pc:docMk/>
      </pc:docMkLst>
      <pc:sldChg chg="modSp mod">
        <pc:chgData name="Bente Verhelst" userId="4ecf9f70-47d1-4844-921e-9b65aef69720" providerId="ADAL" clId="{7816969E-BD69-419C-901D-FD67ADE1E5CC}" dt="2025-01-21T15:16:39.042" v="23" actId="20577"/>
        <pc:sldMkLst>
          <pc:docMk/>
          <pc:sldMk cId="0" sldId="267"/>
        </pc:sldMkLst>
        <pc:spChg chg="mod">
          <ac:chgData name="Bente Verhelst" userId="4ecf9f70-47d1-4844-921e-9b65aef69720" providerId="ADAL" clId="{7816969E-BD69-419C-901D-FD67ADE1E5CC}" dt="2025-01-21T15:16:31.750" v="11" actId="20577"/>
          <ac:spMkLst>
            <pc:docMk/>
            <pc:sldMk cId="0" sldId="267"/>
            <ac:spMk id="14" creationId="{00000000-0000-0000-0000-000000000000}"/>
          </ac:spMkLst>
        </pc:spChg>
        <pc:spChg chg="mod">
          <ac:chgData name="Bente Verhelst" userId="4ecf9f70-47d1-4844-921e-9b65aef69720" providerId="ADAL" clId="{7816969E-BD69-419C-901D-FD67ADE1E5CC}" dt="2025-01-21T15:16:39.042" v="23" actId="20577"/>
          <ac:spMkLst>
            <pc:docMk/>
            <pc:sldMk cId="0" sldId="267"/>
            <ac:spMk id="31" creationId="{00000000-0000-0000-0000-000000000000}"/>
          </ac:spMkLst>
        </pc:spChg>
      </pc:sldChg>
      <pc:sldChg chg="modSp mod">
        <pc:chgData name="Bente Verhelst" userId="4ecf9f70-47d1-4844-921e-9b65aef69720" providerId="ADAL" clId="{7816969E-BD69-419C-901D-FD67ADE1E5CC}" dt="2025-01-21T15:17:24.091" v="25" actId="3626"/>
        <pc:sldMkLst>
          <pc:docMk/>
          <pc:sldMk cId="0" sldId="268"/>
        </pc:sldMkLst>
        <pc:spChg chg="mod">
          <ac:chgData name="Bente Verhelst" userId="4ecf9f70-47d1-4844-921e-9b65aef69720" providerId="ADAL" clId="{7816969E-BD69-419C-901D-FD67ADE1E5CC}" dt="2025-01-21T15:17:24.091" v="25" actId="3626"/>
          <ac:spMkLst>
            <pc:docMk/>
            <pc:sldMk cId="0" sldId="268"/>
            <ac:spMk id="9" creationId="{00000000-0000-0000-0000-000000000000}"/>
          </ac:spMkLst>
        </pc:spChg>
      </pc:sldChg>
      <pc:sldChg chg="addSp delSp modSp mod delAnim modAnim">
        <pc:chgData name="Bente Verhelst" userId="4ecf9f70-47d1-4844-921e-9b65aef69720" providerId="ADAL" clId="{7816969E-BD69-419C-901D-FD67ADE1E5CC}" dt="2025-01-21T15:18:15.504" v="27"/>
        <pc:sldMkLst>
          <pc:docMk/>
          <pc:sldMk cId="4074768433" sldId="271"/>
        </pc:sldMkLst>
        <pc:spChg chg="del">
          <ac:chgData name="Bente Verhelst" userId="4ecf9f70-47d1-4844-921e-9b65aef69720" providerId="ADAL" clId="{7816969E-BD69-419C-901D-FD67ADE1E5CC}" dt="2025-01-21T15:18:14.809" v="26" actId="478"/>
          <ac:spMkLst>
            <pc:docMk/>
            <pc:sldMk cId="4074768433" sldId="271"/>
            <ac:spMk id="10" creationId="{00000000-0000-0000-0000-000000000000}"/>
          </ac:spMkLst>
        </pc:spChg>
        <pc:spChg chg="add mod">
          <ac:chgData name="Bente Verhelst" userId="4ecf9f70-47d1-4844-921e-9b65aef69720" providerId="ADAL" clId="{7816969E-BD69-419C-901D-FD67ADE1E5CC}" dt="2025-01-21T15:18:15.504" v="27"/>
          <ac:spMkLst>
            <pc:docMk/>
            <pc:sldMk cId="4074768433" sldId="271"/>
            <ac:spMk id="11" creationId="{91C2EEA8-6750-8516-23D5-0D85E6F1EC2E}"/>
          </ac:spMkLst>
        </pc:spChg>
      </pc:sldChg>
    </pc:docChg>
  </pc:docChgLst>
  <pc:docChgLst>
    <pc:chgData name="Nele Flamant" userId="S::nele.flamant@ugent.be::2be13c05-392d-495a-a361-67098fceb529" providerId="AD" clId="Web-{068991E6-362E-43EE-9A2B-4AFB1650EE77}"/>
    <pc:docChg chg="modSld">
      <pc:chgData name="Nele Flamant" userId="S::nele.flamant@ugent.be::2be13c05-392d-495a-a361-67098fceb529" providerId="AD" clId="Web-{068991E6-362E-43EE-9A2B-4AFB1650EE77}" dt="2025-01-15T16:21:44.681" v="28"/>
      <pc:docMkLst>
        <pc:docMk/>
      </pc:docMkLst>
      <pc:sldChg chg="addSp delSp modSp addAnim delAnim">
        <pc:chgData name="Nele Flamant" userId="S::nele.flamant@ugent.be::2be13c05-392d-495a-a361-67098fceb529" providerId="AD" clId="Web-{068991E6-362E-43EE-9A2B-4AFB1650EE77}" dt="2025-01-15T16:21:44.681" v="28"/>
        <pc:sldMkLst>
          <pc:docMk/>
          <pc:sldMk cId="0" sldId="258"/>
        </pc:sldMkLst>
      </pc:sldChg>
      <pc:sldChg chg="addSp delSp modSp modNotes">
        <pc:chgData name="Nele Flamant" userId="S::nele.flamant@ugent.be::2be13c05-392d-495a-a361-67098fceb529" providerId="AD" clId="Web-{068991E6-362E-43EE-9A2B-4AFB1650EE77}" dt="2025-01-15T16:20:42.101" v="23"/>
        <pc:sldMkLst>
          <pc:docMk/>
          <pc:sldMk cId="3563593298" sldId="269"/>
        </pc:sldMkLst>
        <pc:spChg chg="mod">
          <ac:chgData name="Nele Flamant" userId="S::nele.flamant@ugent.be::2be13c05-392d-495a-a361-67098fceb529" providerId="AD" clId="Web-{068991E6-362E-43EE-9A2B-4AFB1650EE77}" dt="2025-01-15T16:18:13.346" v="11" actId="1076"/>
          <ac:spMkLst>
            <pc:docMk/>
            <pc:sldMk cId="3563593298" sldId="269"/>
            <ac:spMk id="5" creationId="{00000000-0000-0000-0000-000000000000}"/>
          </ac:spMkLst>
        </pc:spChg>
        <pc:picChg chg="add mod modCrop">
          <ac:chgData name="Nele Flamant" userId="S::nele.flamant@ugent.be::2be13c05-392d-495a-a361-67098fceb529" providerId="AD" clId="Web-{068991E6-362E-43EE-9A2B-4AFB1650EE77}" dt="2025-01-15T16:19:30.239" v="22" actId="1076"/>
          <ac:picMkLst>
            <pc:docMk/>
            <pc:sldMk cId="3563593298" sldId="269"/>
            <ac:picMk id="3" creationId="{5B9C0B25-2A21-FC59-DAFF-21A295024C39}"/>
          </ac:picMkLst>
        </pc:picChg>
      </pc:sldChg>
      <pc:sldChg chg="modNotes">
        <pc:chgData name="Nele Flamant" userId="S::nele.flamant@ugent.be::2be13c05-392d-495a-a361-67098fceb529" providerId="AD" clId="Web-{068991E6-362E-43EE-9A2B-4AFB1650EE77}" dt="2025-01-15T16:20:44.195" v="24"/>
        <pc:sldMkLst>
          <pc:docMk/>
          <pc:sldMk cId="4074768433" sldId="271"/>
        </pc:sldMkLst>
      </pc:sldChg>
    </pc:docChg>
  </pc:docChgLst>
  <pc:docChgLst>
    <pc:chgData name="Bram Van Bockstaele" userId="S::bram.vanbockstaele@ugent.be::4db8c73a-3d9b-4a47-9184-071de04bd418" providerId="AD" clId="Web-{49879182-5C38-478D-B0AC-A13863DC88E6}"/>
    <pc:docChg chg="modSld">
      <pc:chgData name="Bram Van Bockstaele" userId="S::bram.vanbockstaele@ugent.be::4db8c73a-3d9b-4a47-9184-071de04bd418" providerId="AD" clId="Web-{49879182-5C38-478D-B0AC-A13863DC88E6}" dt="2025-01-15T16:10:01.037" v="20" actId="1076"/>
      <pc:docMkLst>
        <pc:docMk/>
      </pc:docMkLst>
      <pc:sldChg chg="modSp">
        <pc:chgData name="Bram Van Bockstaele" userId="S::bram.vanbockstaele@ugent.be::4db8c73a-3d9b-4a47-9184-071de04bd418" providerId="AD" clId="Web-{49879182-5C38-478D-B0AC-A13863DC88E6}" dt="2025-01-15T16:10:01.037" v="20" actId="1076"/>
        <pc:sldMkLst>
          <pc:docMk/>
          <pc:sldMk cId="0" sldId="258"/>
        </pc:sldMkLst>
        <pc:spChg chg="mod">
          <ac:chgData name="Bram Van Bockstaele" userId="S::bram.vanbockstaele@ugent.be::4db8c73a-3d9b-4a47-9184-071de04bd418" providerId="AD" clId="Web-{49879182-5C38-478D-B0AC-A13863DC88E6}" dt="2025-01-15T16:10:01.037" v="20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Bram Van Bockstaele" userId="S::bram.vanbockstaele@ugent.be::4db8c73a-3d9b-4a47-9184-071de04bd418" providerId="AD" clId="Web-{49879182-5C38-478D-B0AC-A13863DC88E6}" dt="2025-01-15T16:09:33.552" v="16" actId="1076"/>
          <ac:spMkLst>
            <pc:docMk/>
            <pc:sldMk cId="0" sldId="258"/>
            <ac:spMk id="152" creationId="{1D0375C4-8F03-07D1-14D8-419154FCFA58}"/>
          </ac:spMkLst>
        </pc:spChg>
        <pc:spChg chg="mod">
          <ac:chgData name="Bram Van Bockstaele" userId="S::bram.vanbockstaele@ugent.be::4db8c73a-3d9b-4a47-9184-071de04bd418" providerId="AD" clId="Web-{49879182-5C38-478D-B0AC-A13863DC88E6}" dt="2025-01-15T16:09:28.068" v="15" actId="1076"/>
          <ac:spMkLst>
            <pc:docMk/>
            <pc:sldMk cId="0" sldId="258"/>
            <ac:spMk id="153" creationId="{4F18D39A-7764-BD27-9568-027F2D986431}"/>
          </ac:spMkLst>
        </pc:spChg>
      </pc:sldChg>
      <pc:sldChg chg="modSp">
        <pc:chgData name="Bram Van Bockstaele" userId="S::bram.vanbockstaele@ugent.be::4db8c73a-3d9b-4a47-9184-071de04bd418" providerId="AD" clId="Web-{49879182-5C38-478D-B0AC-A13863DC88E6}" dt="2025-01-15T16:07:49.612" v="11" actId="1076"/>
        <pc:sldMkLst>
          <pc:docMk/>
          <pc:sldMk cId="0" sldId="266"/>
        </pc:sldMkLst>
        <pc:spChg chg="mod">
          <ac:chgData name="Bram Van Bockstaele" userId="S::bram.vanbockstaele@ugent.be::4db8c73a-3d9b-4a47-9184-071de04bd418" providerId="AD" clId="Web-{49879182-5C38-478D-B0AC-A13863DC88E6}" dt="2025-01-15T16:07:49.612" v="11" actId="1076"/>
          <ac:spMkLst>
            <pc:docMk/>
            <pc:sldMk cId="0" sldId="266"/>
            <ac:spMk id="63" creationId="{00000000-0000-0000-0000-000000000000}"/>
          </ac:spMkLst>
        </pc:spChg>
      </pc:sldChg>
    </pc:docChg>
  </pc:docChgLst>
  <pc:docChgLst>
    <pc:chgData name="Bente Verhelst" userId="S::bente.verhelst@ugent.be::4ecf9f70-47d1-4844-921e-9b65aef69720" providerId="AD" clId="Web-{48B341FE-A02C-E0B5-C15E-7BF86DE7F75F}"/>
    <pc:docChg chg="modSld">
      <pc:chgData name="Bente Verhelst" userId="S::bente.verhelst@ugent.be::4ecf9f70-47d1-4844-921e-9b65aef69720" providerId="AD" clId="Web-{48B341FE-A02C-E0B5-C15E-7BF86DE7F75F}" dt="2025-01-20T10:32:29.791" v="10" actId="1076"/>
      <pc:docMkLst>
        <pc:docMk/>
      </pc:docMkLst>
      <pc:sldChg chg="addSp delSp modSp">
        <pc:chgData name="Bente Verhelst" userId="S::bente.verhelst@ugent.be::4ecf9f70-47d1-4844-921e-9b65aef69720" providerId="AD" clId="Web-{48B341FE-A02C-E0B5-C15E-7BF86DE7F75F}" dt="2025-01-20T10:32:29.791" v="10" actId="1076"/>
        <pc:sldMkLst>
          <pc:docMk/>
          <pc:sldMk cId="0" sldId="268"/>
        </pc:sldMkLst>
        <pc:spChg chg="del topLvl">
          <ac:chgData name="Bente Verhelst" userId="S::bente.verhelst@ugent.be::4ecf9f70-47d1-4844-921e-9b65aef69720" providerId="AD" clId="Web-{48B341FE-A02C-E0B5-C15E-7BF86DE7F75F}" dt="2025-01-20T10:31:59.603" v="5"/>
          <ac:spMkLst>
            <pc:docMk/>
            <pc:sldMk cId="0" sldId="268"/>
            <ac:spMk id="11" creationId="{00000000-0000-0000-0000-000000000000}"/>
          </ac:spMkLst>
        </pc:spChg>
        <pc:spChg chg="mod">
          <ac:chgData name="Bente Verhelst" userId="S::bente.verhelst@ugent.be::4ecf9f70-47d1-4844-921e-9b65aef69720" providerId="AD" clId="Web-{48B341FE-A02C-E0B5-C15E-7BF86DE7F75F}" dt="2025-01-20T10:32:04.337" v="6" actId="14100"/>
          <ac:spMkLst>
            <pc:docMk/>
            <pc:sldMk cId="0" sldId="268"/>
            <ac:spMk id="16" creationId="{00000000-0000-0000-0000-000000000000}"/>
          </ac:spMkLst>
        </pc:spChg>
        <pc:grpChg chg="add del">
          <ac:chgData name="Bente Verhelst" userId="S::bente.verhelst@ugent.be::4ecf9f70-47d1-4844-921e-9b65aef69720" providerId="AD" clId="Web-{48B341FE-A02C-E0B5-C15E-7BF86DE7F75F}" dt="2025-01-20T10:31:59.603" v="5"/>
          <ac:grpSpMkLst>
            <pc:docMk/>
            <pc:sldMk cId="0" sldId="268"/>
            <ac:grpSpMk id="10" creationId="{00000000-0000-0000-0000-000000000000}"/>
          </ac:grpSpMkLst>
        </pc:grpChg>
        <pc:picChg chg="add mod">
          <ac:chgData name="Bente Verhelst" userId="S::bente.verhelst@ugent.be::4ecf9f70-47d1-4844-921e-9b65aef69720" providerId="AD" clId="Web-{48B341FE-A02C-E0B5-C15E-7BF86DE7F75F}" dt="2025-01-20T10:32:29.791" v="10" actId="1076"/>
          <ac:picMkLst>
            <pc:docMk/>
            <pc:sldMk cId="0" sldId="268"/>
            <ac:picMk id="13" creationId="{4250C5A8-299A-0543-6DC8-4AAA62CC599F}"/>
          </ac:picMkLst>
        </pc:picChg>
      </pc:sldChg>
    </pc:docChg>
  </pc:docChgLst>
  <pc:docChgLst>
    <pc:chgData name="Nele Flamant" userId="S::nele.flamant@ugent.be::2be13c05-392d-495a-a361-67098fceb529" providerId="AD" clId="Web-{DD0472CB-517F-449C-9E80-88094EED1E54}"/>
    <pc:docChg chg="modSld">
      <pc:chgData name="Nele Flamant" userId="S::nele.flamant@ugent.be::2be13c05-392d-495a-a361-67098fceb529" providerId="AD" clId="Web-{DD0472CB-517F-449C-9E80-88094EED1E54}" dt="2025-01-17T08:30:07.119" v="33"/>
      <pc:docMkLst>
        <pc:docMk/>
      </pc:docMkLst>
      <pc:sldChg chg="modNotes">
        <pc:chgData name="Nele Flamant" userId="S::nele.flamant@ugent.be::2be13c05-392d-495a-a361-67098fceb529" providerId="AD" clId="Web-{DD0472CB-517F-449C-9E80-88094EED1E54}" dt="2025-01-17T08:30:07.119" v="33"/>
        <pc:sldMkLst>
          <pc:docMk/>
          <pc:sldMk cId="0" sldId="258"/>
        </pc:sldMkLst>
      </pc:sldChg>
    </pc:docChg>
  </pc:docChgLst>
  <pc:docChgLst>
    <pc:chgData name="Nele Flamant" userId="S::nele.flamant@ugent.be::2be13c05-392d-495a-a361-67098fceb529" providerId="AD" clId="Web-{5C30FC05-CF75-4BA1-BA75-57695D53293B}"/>
    <pc:docChg chg="addSld delSld modSld sldOrd">
      <pc:chgData name="Nele Flamant" userId="S::nele.flamant@ugent.be::2be13c05-392d-495a-a361-67098fceb529" providerId="AD" clId="Web-{5C30FC05-CF75-4BA1-BA75-57695D53293B}" dt="2025-01-15T16:14:18.653" v="54" actId="1076"/>
      <pc:docMkLst>
        <pc:docMk/>
      </pc:docMkLst>
      <pc:sldChg chg="del">
        <pc:chgData name="Nele Flamant" userId="S::nele.flamant@ugent.be::2be13c05-392d-495a-a361-67098fceb529" providerId="AD" clId="Web-{5C30FC05-CF75-4BA1-BA75-57695D53293B}" dt="2025-01-15T16:12:17.680" v="3"/>
        <pc:sldMkLst>
          <pc:docMk/>
          <pc:sldMk cId="0" sldId="257"/>
        </pc:sldMkLst>
      </pc:sldChg>
      <pc:sldChg chg="addSp delSp modSp add replId delAnim">
        <pc:chgData name="Nele Flamant" userId="S::nele.flamant@ugent.be::2be13c05-392d-495a-a361-67098fceb529" providerId="AD" clId="Web-{5C30FC05-CF75-4BA1-BA75-57695D53293B}" dt="2025-01-15T16:14:18.653" v="54" actId="1076"/>
        <pc:sldMkLst>
          <pc:docMk/>
          <pc:sldMk cId="3563593298" sldId="269"/>
        </pc:sldMkLst>
        <pc:spChg chg="mod">
          <ac:chgData name="Nele Flamant" userId="S::nele.flamant@ugent.be::2be13c05-392d-495a-a361-67098fceb529" providerId="AD" clId="Web-{5C30FC05-CF75-4BA1-BA75-57695D53293B}" dt="2025-01-15T16:14:12.200" v="53" actId="20577"/>
          <ac:spMkLst>
            <pc:docMk/>
            <pc:sldMk cId="3563593298" sldId="269"/>
            <ac:spMk id="5" creationId="{00000000-0000-0000-0000-000000000000}"/>
          </ac:spMkLst>
        </pc:spChg>
        <pc:spChg chg="add del mod">
          <ac:chgData name="Nele Flamant" userId="S::nele.flamant@ugent.be::2be13c05-392d-495a-a361-67098fceb529" providerId="AD" clId="Web-{5C30FC05-CF75-4BA1-BA75-57695D53293B}" dt="2025-01-15T16:12:50.025" v="19" actId="20577"/>
          <ac:spMkLst>
            <pc:docMk/>
            <pc:sldMk cId="3563593298" sldId="269"/>
            <ac:spMk id="7" creationId="{00000000-0000-0000-0000-000000000000}"/>
          </ac:spMkLst>
        </pc:spChg>
        <pc:grpChg chg="mod">
          <ac:chgData name="Nele Flamant" userId="S::nele.flamant@ugent.be::2be13c05-392d-495a-a361-67098fceb529" providerId="AD" clId="Web-{5C30FC05-CF75-4BA1-BA75-57695D53293B}" dt="2025-01-15T16:14:18.653" v="54" actId="1076"/>
          <ac:grpSpMkLst>
            <pc:docMk/>
            <pc:sldMk cId="3563593298" sldId="269"/>
            <ac:grpSpMk id="4" creationId="{00000000-0000-0000-0000-000000000000}"/>
          </ac:grpSpMkLst>
        </pc:grpChg>
      </pc:sldChg>
      <pc:sldChg chg="delSp modSp new del ord">
        <pc:chgData name="Nele Flamant" userId="S::nele.flamant@ugent.be::2be13c05-392d-495a-a361-67098fceb529" providerId="AD" clId="Web-{5C30FC05-CF75-4BA1-BA75-57695D53293B}" dt="2025-01-15T16:12:35.149" v="9"/>
        <pc:sldMkLst>
          <pc:docMk/>
          <pc:sldMk cId="2541179770" sldId="270"/>
        </pc:sldMkLst>
      </pc:sldChg>
      <pc:sldChg chg="add replId">
        <pc:chgData name="Nele Flamant" userId="S::nele.flamant@ugent.be::2be13c05-392d-495a-a361-67098fceb529" providerId="AD" clId="Web-{5C30FC05-CF75-4BA1-BA75-57695D53293B}" dt="2025-01-15T16:12:32.774" v="8"/>
        <pc:sldMkLst>
          <pc:docMk/>
          <pc:sldMk cId="4074768433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646E-718F-443A-8D6C-6A35B4FF1E1F}" type="datetimeFigureOut">
              <a:rPr lang="en-BE" smtClean="0"/>
              <a:t>21/01/2025</a:t>
            </a:fld>
            <a:endParaRPr lang="en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2A80-E1F6-42D1-B058-F8FEC0C58252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584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29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841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18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918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12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D2A80-E1F6-42D1-B058-F8FEC0C58252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1248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hyperlink" Target="https://ugent.qualtrics.com/jfe/form/SV_5tJdVNudmo1mvDE" TargetMode="External"/><Relationship Id="rId4" Type="http://schemas.openxmlformats.org/officeDocument/2006/relationships/hyperlink" Target="https://www.fsppd.be/voorZ" TargetMode="Externa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6772576"/>
            <a:ext cx="18288000" cy="1804363"/>
            <a:chOff x="0" y="-76200"/>
            <a:chExt cx="4816593" cy="475223"/>
          </a:xfrm>
        </p:grpSpPr>
        <p:sp>
          <p:nvSpPr>
            <p:cNvPr id="5" name="Freeform 5"/>
            <p:cNvSpPr/>
            <p:nvPr/>
          </p:nvSpPr>
          <p:spPr>
            <a:xfrm>
              <a:off x="0" y="107834"/>
              <a:ext cx="4816592" cy="291189"/>
            </a:xfrm>
            <a:custGeom>
              <a:avLst/>
              <a:gdLst/>
              <a:ahLst/>
              <a:cxnLst/>
              <a:rect l="l" t="t" r="r" b="b"/>
              <a:pathLst>
                <a:path w="4816592" h="291189">
                  <a:moveTo>
                    <a:pt x="0" y="0"/>
                  </a:moveTo>
                  <a:lnTo>
                    <a:pt x="4816592" y="0"/>
                  </a:lnTo>
                  <a:lnTo>
                    <a:pt x="4816592" y="291189"/>
                  </a:lnTo>
                  <a:lnTo>
                    <a:pt x="0" y="291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lIns="91440" tIns="45720" rIns="91440" bIns="45720" anchor="ctr"/>
            <a:lstStyle/>
            <a:p>
              <a:pPr algn="ctr"/>
              <a:r>
                <a:rPr lang="nl-BE" sz="60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Een grote studie naar het welzijn van jongeren</a:t>
              </a:r>
              <a:endPara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6593" cy="36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26456" y="117678"/>
            <a:ext cx="11635083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  <a:spcBef>
                <a:spcPct val="0"/>
              </a:spcBef>
            </a:pPr>
            <a:r>
              <a:rPr lang="nl-NL" sz="5400" b="1" noProof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De </a:t>
            </a:r>
            <a:r>
              <a:rPr lang="nl-NL" sz="5400" b="1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overgang</a:t>
            </a:r>
            <a:r>
              <a:rPr lang="nl-NL" sz="5400" b="1" noProof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 naar studie of werk </a:t>
            </a:r>
          </a:p>
        </p:txBody>
      </p: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B9C0B25-2A21-FC59-DAFF-21A29502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" t="961" r="3799" b="58043"/>
          <a:stretch/>
        </p:blipFill>
        <p:spPr>
          <a:xfrm>
            <a:off x="2720240" y="1107797"/>
            <a:ext cx="12847514" cy="55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404915"/>
            <a:ext cx="5624670" cy="5473507"/>
          </a:xfrm>
          <a:custGeom>
            <a:avLst/>
            <a:gdLst/>
            <a:ahLst/>
            <a:cxnLst/>
            <a:rect l="l" t="t" r="r" b="b"/>
            <a:pathLst>
              <a:path w="5624670" h="5473507">
                <a:moveTo>
                  <a:pt x="0" y="0"/>
                </a:moveTo>
                <a:lnTo>
                  <a:pt x="5624670" y="0"/>
                </a:lnTo>
                <a:lnTo>
                  <a:pt x="5624670" y="5473507"/>
                </a:lnTo>
                <a:lnTo>
                  <a:pt x="0" y="547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713908" y="2404915"/>
            <a:ext cx="4093466" cy="5569341"/>
          </a:xfrm>
          <a:custGeom>
            <a:avLst/>
            <a:gdLst/>
            <a:ahLst/>
            <a:cxnLst/>
            <a:rect l="l" t="t" r="r" b="b"/>
            <a:pathLst>
              <a:path w="4093466" h="5569341">
                <a:moveTo>
                  <a:pt x="0" y="0"/>
                </a:moveTo>
                <a:lnTo>
                  <a:pt x="4093466" y="0"/>
                </a:lnTo>
                <a:lnTo>
                  <a:pt x="4093466" y="5569341"/>
                </a:lnTo>
                <a:lnTo>
                  <a:pt x="0" y="5569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259654"/>
            <a:ext cx="18288000" cy="1105609"/>
            <a:chOff x="0" y="0"/>
            <a:chExt cx="4816593" cy="291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91189"/>
            </a:xfrm>
            <a:custGeom>
              <a:avLst/>
              <a:gdLst/>
              <a:ahLst/>
              <a:cxnLst/>
              <a:rect l="l" t="t" r="r" b="b"/>
              <a:pathLst>
                <a:path w="4816592" h="291189">
                  <a:moveTo>
                    <a:pt x="0" y="0"/>
                  </a:moveTo>
                  <a:lnTo>
                    <a:pt x="4816592" y="0"/>
                  </a:lnTo>
                  <a:lnTo>
                    <a:pt x="4816592" y="291189"/>
                  </a:lnTo>
                  <a:lnTo>
                    <a:pt x="0" y="2911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816593" cy="367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26456" y="117678"/>
            <a:ext cx="11635083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  <a:spcBef>
                <a:spcPct val="0"/>
              </a:spcBef>
            </a:pPr>
            <a:r>
              <a:rPr lang="nl-NL" sz="5400" b="1" noProof="0" dirty="0">
                <a:solidFill>
                  <a:srgbClr val="FFFFFF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  <a:sym typeface="UGent Panno Text 2"/>
              </a:rPr>
              <a:t>De overgang naar studie of werk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1036" y="8068765"/>
            <a:ext cx="6537353" cy="93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16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KANSRIJKE PERIODE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8000" y="8078383"/>
            <a:ext cx="6713458" cy="926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1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KWETSBARE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PERIODE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1C2EEA8-6750-8516-23D5-0D85E6F1EC2E}"/>
              </a:ext>
            </a:extLst>
          </p:cNvPr>
          <p:cNvSpPr/>
          <p:nvPr/>
        </p:nvSpPr>
        <p:spPr>
          <a:xfrm>
            <a:off x="10862429" y="9002990"/>
            <a:ext cx="6324600" cy="1166332"/>
          </a:xfrm>
          <a:prstGeom prst="rect">
            <a:avLst/>
          </a:prstGeom>
          <a:solidFill>
            <a:srgbClr val="F1AFA8"/>
          </a:solidFill>
          <a:ln>
            <a:solidFill>
              <a:srgbClr val="F1AF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30 tot 50% heeft behoefte aan geestelijke gezondheidszorg</a:t>
            </a:r>
          </a:p>
        </p:txBody>
      </p:sp>
    </p:spTree>
    <p:extLst>
      <p:ext uri="{BB962C8B-B14F-4D97-AF65-F5344CB8AC3E}">
        <p14:creationId xmlns:p14="http://schemas.microsoft.com/office/powerpoint/2010/main" val="40747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8855BF0-9291-F934-59E0-B7FA31DF8FC9}"/>
              </a:ext>
            </a:extLst>
          </p:cNvPr>
          <p:cNvGrpSpPr/>
          <p:nvPr/>
        </p:nvGrpSpPr>
        <p:grpSpPr>
          <a:xfrm>
            <a:off x="418547" y="5146758"/>
            <a:ext cx="13377613" cy="4598277"/>
            <a:chOff x="403790" y="5265875"/>
            <a:chExt cx="13377613" cy="4598277"/>
          </a:xfrm>
        </p:grpSpPr>
        <p:grpSp>
          <p:nvGrpSpPr>
            <p:cNvPr id="196" name="Group 13">
              <a:extLst>
                <a:ext uri="{FF2B5EF4-FFF2-40B4-BE49-F238E27FC236}">
                  <a16:creationId xmlns:a16="http://schemas.microsoft.com/office/drawing/2014/main" id="{801A83D2-E65A-28DA-6BFD-67D5D737C22C}"/>
                </a:ext>
              </a:extLst>
            </p:cNvPr>
            <p:cNvGrpSpPr/>
            <p:nvPr/>
          </p:nvGrpSpPr>
          <p:grpSpPr>
            <a:xfrm>
              <a:off x="1594914" y="5294686"/>
              <a:ext cx="12186489" cy="4569466"/>
              <a:chOff x="0" y="0"/>
              <a:chExt cx="3209610" cy="1203481"/>
            </a:xfrm>
          </p:grpSpPr>
          <p:sp>
            <p:nvSpPr>
              <p:cNvPr id="197" name="Freeform 14">
                <a:extLst>
                  <a:ext uri="{FF2B5EF4-FFF2-40B4-BE49-F238E27FC236}">
                    <a16:creationId xmlns:a16="http://schemas.microsoft.com/office/drawing/2014/main" id="{94713C83-3592-3644-2935-B103C95063D3}"/>
                  </a:ext>
                </a:extLst>
              </p:cNvPr>
              <p:cNvSpPr/>
              <p:nvPr/>
            </p:nvSpPr>
            <p:spPr>
              <a:xfrm>
                <a:off x="0" y="0"/>
                <a:ext cx="3209610" cy="1203481"/>
              </a:xfrm>
              <a:custGeom>
                <a:avLst/>
                <a:gdLst/>
                <a:ahLst/>
                <a:cxnLst/>
                <a:rect l="l" t="t" r="r" b="b"/>
                <a:pathLst>
                  <a:path w="3209610" h="1203481">
                    <a:moveTo>
                      <a:pt x="0" y="0"/>
                    </a:moveTo>
                    <a:lnTo>
                      <a:pt x="3209610" y="0"/>
                    </a:lnTo>
                    <a:lnTo>
                      <a:pt x="3209610" y="1203481"/>
                    </a:lnTo>
                    <a:lnTo>
                      <a:pt x="0" y="1203481"/>
                    </a:lnTo>
                    <a:close/>
                  </a:path>
                </a:pathLst>
              </a:custGeom>
              <a:solidFill>
                <a:srgbClr val="F4E8DB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TextBox 15">
                <a:extLst>
                  <a:ext uri="{FF2B5EF4-FFF2-40B4-BE49-F238E27FC236}">
                    <a16:creationId xmlns:a16="http://schemas.microsoft.com/office/drawing/2014/main" id="{46B84357-E10D-F385-31BC-0C417DBF1828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209610" cy="127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8" name="Group 5">
              <a:extLst>
                <a:ext uri="{FF2B5EF4-FFF2-40B4-BE49-F238E27FC236}">
                  <a16:creationId xmlns:a16="http://schemas.microsoft.com/office/drawing/2014/main" id="{8D5853CC-C161-E6E8-51C6-60F49BBBF645}"/>
                </a:ext>
              </a:extLst>
            </p:cNvPr>
            <p:cNvGrpSpPr/>
            <p:nvPr/>
          </p:nvGrpSpPr>
          <p:grpSpPr>
            <a:xfrm>
              <a:off x="403790" y="5265875"/>
              <a:ext cx="1211527" cy="4559714"/>
              <a:chOff x="0" y="0"/>
              <a:chExt cx="260804" cy="981564"/>
            </a:xfrm>
          </p:grpSpPr>
          <p:sp>
            <p:nvSpPr>
              <p:cNvPr id="179" name="Freeform 6">
                <a:extLst>
                  <a:ext uri="{FF2B5EF4-FFF2-40B4-BE49-F238E27FC236}">
                    <a16:creationId xmlns:a16="http://schemas.microsoft.com/office/drawing/2014/main" id="{5011A144-4FDF-5C27-1154-0AB8C684CE11}"/>
                  </a:ext>
                </a:extLst>
              </p:cNvPr>
              <p:cNvSpPr/>
              <p:nvPr/>
            </p:nvSpPr>
            <p:spPr>
              <a:xfrm>
                <a:off x="0" y="0"/>
                <a:ext cx="260804" cy="981564"/>
              </a:xfrm>
              <a:custGeom>
                <a:avLst/>
                <a:gdLst/>
                <a:ahLst/>
                <a:cxnLst/>
                <a:rect l="l" t="t" r="r" b="b"/>
                <a:pathLst>
                  <a:path w="260804" h="981564">
                    <a:moveTo>
                      <a:pt x="0" y="0"/>
                    </a:moveTo>
                    <a:lnTo>
                      <a:pt x="260804" y="0"/>
                    </a:lnTo>
                    <a:lnTo>
                      <a:pt x="260804" y="981564"/>
                    </a:lnTo>
                    <a:lnTo>
                      <a:pt x="0" y="98156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TextBox 7">
                <a:extLst>
                  <a:ext uri="{FF2B5EF4-FFF2-40B4-BE49-F238E27FC236}">
                    <a16:creationId xmlns:a16="http://schemas.microsoft.com/office/drawing/2014/main" id="{B2BF9D7B-7246-09D6-E543-1ED1F1270678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260804" cy="10577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1" name="Freeform 8">
              <a:extLst>
                <a:ext uri="{FF2B5EF4-FFF2-40B4-BE49-F238E27FC236}">
                  <a16:creationId xmlns:a16="http://schemas.microsoft.com/office/drawing/2014/main" id="{4598CFA9-5F49-1555-452F-FE14DD2319F6}"/>
                </a:ext>
              </a:extLst>
            </p:cNvPr>
            <p:cNvSpPr/>
            <p:nvPr/>
          </p:nvSpPr>
          <p:spPr>
            <a:xfrm>
              <a:off x="1763432" y="5742188"/>
              <a:ext cx="2579909" cy="2333436"/>
            </a:xfrm>
            <a:custGeom>
              <a:avLst/>
              <a:gdLst/>
              <a:ahLst/>
              <a:cxnLst/>
              <a:rect l="l" t="t" r="r" b="b"/>
              <a:pathLst>
                <a:path w="2579909" h="2333436">
                  <a:moveTo>
                    <a:pt x="0" y="0"/>
                  </a:moveTo>
                  <a:lnTo>
                    <a:pt x="2579909" y="0"/>
                  </a:lnTo>
                  <a:lnTo>
                    <a:pt x="2579909" y="2333437"/>
                  </a:lnTo>
                  <a:lnTo>
                    <a:pt x="0" y="2333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TextBox 13">
              <a:extLst>
                <a:ext uri="{FF2B5EF4-FFF2-40B4-BE49-F238E27FC236}">
                  <a16:creationId xmlns:a16="http://schemas.microsoft.com/office/drawing/2014/main" id="{745CAFC4-1D94-2C4E-FF3F-A47A479D5755}"/>
                </a:ext>
              </a:extLst>
            </p:cNvPr>
            <p:cNvSpPr txBox="1"/>
            <p:nvPr/>
          </p:nvSpPr>
          <p:spPr>
            <a:xfrm rot="5400000">
              <a:off x="-1113794" y="7087040"/>
              <a:ext cx="4483514" cy="984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4"/>
                </a:lnSpc>
                <a:spcBef>
                  <a:spcPct val="0"/>
                </a:spcBef>
              </a:pPr>
              <a:r>
                <a:rPr lang="en-US" sz="4400" b="1" spc="171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VERKLAREN</a:t>
              </a:r>
            </a:p>
          </p:txBody>
        </p:sp>
        <p:sp>
          <p:nvSpPr>
            <p:cNvPr id="186" name="TextBox 14">
              <a:extLst>
                <a:ext uri="{FF2B5EF4-FFF2-40B4-BE49-F238E27FC236}">
                  <a16:creationId xmlns:a16="http://schemas.microsoft.com/office/drawing/2014/main" id="{FE8CAC15-E223-EFE1-EF57-6A04D48B84B1}"/>
                </a:ext>
              </a:extLst>
            </p:cNvPr>
            <p:cNvSpPr txBox="1"/>
            <p:nvPr/>
          </p:nvSpPr>
          <p:spPr>
            <a:xfrm>
              <a:off x="1624838" y="8894127"/>
              <a:ext cx="2857096" cy="5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SOCIALE MEDIA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61A86-0D90-B47C-C774-E2D2CEE9D0B4}"/>
              </a:ext>
            </a:extLst>
          </p:cNvPr>
          <p:cNvGrpSpPr/>
          <p:nvPr/>
        </p:nvGrpSpPr>
        <p:grpSpPr>
          <a:xfrm>
            <a:off x="403790" y="403790"/>
            <a:ext cx="13377613" cy="4588524"/>
            <a:chOff x="403790" y="403790"/>
            <a:chExt cx="13377613" cy="45885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831AD96-2B34-28F0-F1BD-BDDB42ED0D16}"/>
                </a:ext>
              </a:extLst>
            </p:cNvPr>
            <p:cNvGrpSpPr/>
            <p:nvPr/>
          </p:nvGrpSpPr>
          <p:grpSpPr>
            <a:xfrm>
              <a:off x="403790" y="403790"/>
              <a:ext cx="13377613" cy="4588524"/>
              <a:chOff x="403790" y="403790"/>
              <a:chExt cx="13377613" cy="4588524"/>
            </a:xfrm>
          </p:grpSpPr>
          <p:grpSp>
            <p:nvGrpSpPr>
              <p:cNvPr id="193" name="Group 6">
                <a:extLst>
                  <a:ext uri="{FF2B5EF4-FFF2-40B4-BE49-F238E27FC236}">
                    <a16:creationId xmlns:a16="http://schemas.microsoft.com/office/drawing/2014/main" id="{4B8C7547-A54A-2E44-A564-B56D002A0251}"/>
                  </a:ext>
                </a:extLst>
              </p:cNvPr>
              <p:cNvGrpSpPr/>
              <p:nvPr/>
            </p:nvGrpSpPr>
            <p:grpSpPr>
              <a:xfrm>
                <a:off x="1594914" y="422848"/>
                <a:ext cx="12186489" cy="4569466"/>
                <a:chOff x="0" y="0"/>
                <a:chExt cx="3209610" cy="1203481"/>
              </a:xfrm>
            </p:grpSpPr>
            <p:sp>
              <p:nvSpPr>
                <p:cNvPr id="194" name="Freeform 7">
                  <a:extLst>
                    <a:ext uri="{FF2B5EF4-FFF2-40B4-BE49-F238E27FC236}">
                      <a16:creationId xmlns:a16="http://schemas.microsoft.com/office/drawing/2014/main" id="{3B218B84-7C11-B930-414C-7D447195EE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209610" cy="1203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610" h="1203481">
                      <a:moveTo>
                        <a:pt x="0" y="0"/>
                      </a:moveTo>
                      <a:lnTo>
                        <a:pt x="3209610" y="0"/>
                      </a:lnTo>
                      <a:lnTo>
                        <a:pt x="3209610" y="1203481"/>
                      </a:lnTo>
                      <a:lnTo>
                        <a:pt x="0" y="1203481"/>
                      </a:lnTo>
                      <a:close/>
                    </a:path>
                  </a:pathLst>
                </a:custGeom>
                <a:solidFill>
                  <a:srgbClr val="F4E8DB"/>
                </a:solidFill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TextBox 8">
                  <a:extLst>
                    <a:ext uri="{FF2B5EF4-FFF2-40B4-BE49-F238E27FC236}">
                      <a16:creationId xmlns:a16="http://schemas.microsoft.com/office/drawing/2014/main" id="{008F9D05-2708-BEFB-9D3B-603587B858BF}"/>
                    </a:ext>
                  </a:extLst>
                </p:cNvPr>
                <p:cNvSpPr txBox="1"/>
                <p:nvPr/>
              </p:nvSpPr>
              <p:spPr>
                <a:xfrm>
                  <a:off x="0" y="-76200"/>
                  <a:ext cx="3209610" cy="127968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4" name="Afbeelding 13" descr="Afbeelding met kleding, persoon, glimlach, person&#10;&#10;Automatisch gegenereerde beschrijving">
                <a:extLst>
                  <a:ext uri="{FF2B5EF4-FFF2-40B4-BE49-F238E27FC236}">
                    <a16:creationId xmlns:a16="http://schemas.microsoft.com/office/drawing/2014/main" id="{43248761-E960-52D5-8C0E-B39BD836F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58" b="54026"/>
              <a:stretch/>
            </p:blipFill>
            <p:spPr>
              <a:xfrm>
                <a:off x="1228423" y="1507703"/>
                <a:ext cx="10662660" cy="3413835"/>
              </a:xfrm>
              <a:prstGeom prst="rect">
                <a:avLst/>
              </a:prstGeom>
            </p:spPr>
          </p:pic>
          <p:grpSp>
            <p:nvGrpSpPr>
              <p:cNvPr id="2" name="Group 2"/>
              <p:cNvGrpSpPr/>
              <p:nvPr/>
            </p:nvGrpSpPr>
            <p:grpSpPr>
              <a:xfrm>
                <a:off x="403790" y="403790"/>
                <a:ext cx="1211527" cy="4559714"/>
                <a:chOff x="0" y="0"/>
                <a:chExt cx="260804" cy="981564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260804" cy="98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04" h="981564">
                      <a:moveTo>
                        <a:pt x="0" y="0"/>
                      </a:moveTo>
                      <a:lnTo>
                        <a:pt x="260804" y="0"/>
                      </a:lnTo>
                      <a:lnTo>
                        <a:pt x="260804" y="981564"/>
                      </a:lnTo>
                      <a:lnTo>
                        <a:pt x="0" y="9815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0" y="-76200"/>
                  <a:ext cx="260804" cy="105776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TextBox 12"/>
            <p:cNvSpPr txBox="1"/>
            <p:nvPr/>
          </p:nvSpPr>
          <p:spPr>
            <a:xfrm rot="5400000">
              <a:off x="-1082303" y="2177418"/>
              <a:ext cx="4483514" cy="955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84"/>
                </a:lnSpc>
                <a:spcBef>
                  <a:spcPct val="0"/>
                </a:spcBef>
              </a:pPr>
              <a:r>
                <a:rPr lang="en-US" sz="4400" b="1" spc="171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BESCHRIJVEN</a:t>
              </a:r>
              <a:endParaRPr lang="en-US" sz="6131" b="1" spc="171" dirty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B08E6-FD16-5DA7-B095-717A677DC54C}"/>
              </a:ext>
            </a:extLst>
          </p:cNvPr>
          <p:cNvGrpSpPr/>
          <p:nvPr/>
        </p:nvGrpSpPr>
        <p:grpSpPr>
          <a:xfrm>
            <a:off x="2975541" y="354543"/>
            <a:ext cx="14918667" cy="4687360"/>
            <a:chOff x="2975541" y="354543"/>
            <a:chExt cx="14918667" cy="4687360"/>
          </a:xfrm>
        </p:grpSpPr>
        <p:grpSp>
          <p:nvGrpSpPr>
            <p:cNvPr id="6" name="Group 6"/>
            <p:cNvGrpSpPr/>
            <p:nvPr/>
          </p:nvGrpSpPr>
          <p:grpSpPr>
            <a:xfrm>
              <a:off x="2975541" y="1235691"/>
              <a:ext cx="1485302" cy="3806212"/>
              <a:chOff x="0" y="137138"/>
              <a:chExt cx="812800" cy="20828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93384"/>
                <a:ext cx="812800" cy="192662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75604">
                    <a:moveTo>
                      <a:pt x="406400" y="0"/>
                    </a:moveTo>
                    <a:cubicBezTo>
                      <a:pt x="181951" y="0"/>
                      <a:pt x="0" y="509411"/>
                      <a:pt x="0" y="1137802"/>
                    </a:cubicBezTo>
                    <a:cubicBezTo>
                      <a:pt x="0" y="1766193"/>
                      <a:pt x="181951" y="2275604"/>
                      <a:pt x="406400" y="2275604"/>
                    </a:cubicBezTo>
                    <a:cubicBezTo>
                      <a:pt x="630849" y="2275604"/>
                      <a:pt x="812800" y="1766193"/>
                      <a:pt x="812800" y="1137802"/>
                    </a:cubicBezTo>
                    <a:cubicBezTo>
                      <a:pt x="812800" y="5094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75" cap="sq">
                <a:solidFill>
                  <a:srgbClr val="1E64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37138"/>
                <a:ext cx="660400" cy="19251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592452" y="1235691"/>
              <a:ext cx="1485302" cy="3806212"/>
              <a:chOff x="0" y="137138"/>
              <a:chExt cx="812800" cy="20828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293383"/>
                <a:ext cx="812800" cy="192662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75604">
                    <a:moveTo>
                      <a:pt x="406400" y="0"/>
                    </a:moveTo>
                    <a:cubicBezTo>
                      <a:pt x="181951" y="0"/>
                      <a:pt x="0" y="509411"/>
                      <a:pt x="0" y="1137802"/>
                    </a:cubicBezTo>
                    <a:cubicBezTo>
                      <a:pt x="0" y="1766193"/>
                      <a:pt x="181951" y="2275604"/>
                      <a:pt x="406400" y="2275604"/>
                    </a:cubicBezTo>
                    <a:cubicBezTo>
                      <a:pt x="630849" y="2275604"/>
                      <a:pt x="812800" y="1766193"/>
                      <a:pt x="812800" y="1137802"/>
                    </a:cubicBezTo>
                    <a:cubicBezTo>
                      <a:pt x="812800" y="5094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75" cap="sq">
                <a:solidFill>
                  <a:srgbClr val="1E64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37138"/>
                <a:ext cx="660400" cy="19251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0693248" y="354543"/>
              <a:ext cx="7200960" cy="1070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798"/>
                </a:lnSpc>
                <a:spcBef>
                  <a:spcPct val="0"/>
                </a:spcBef>
              </a:pPr>
              <a:r>
                <a:rPr lang="nl-NL" sz="4400" noProof="0" dirty="0">
                  <a:solidFill>
                    <a:srgbClr val="1E64C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Wie is het meest kwetsbaar?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678ADC-FC2F-5DF7-2825-A173D4A5DF4C}"/>
              </a:ext>
            </a:extLst>
          </p:cNvPr>
          <p:cNvGrpSpPr/>
          <p:nvPr/>
        </p:nvGrpSpPr>
        <p:grpSpPr>
          <a:xfrm>
            <a:off x="2194766" y="536079"/>
            <a:ext cx="16006542" cy="2248728"/>
            <a:chOff x="2194766" y="536079"/>
            <a:chExt cx="16006542" cy="2248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AF7E18-BCA1-2C01-861D-21FBDFCA17B5}"/>
                </a:ext>
              </a:extLst>
            </p:cNvPr>
            <p:cNvGrpSpPr/>
            <p:nvPr/>
          </p:nvGrpSpPr>
          <p:grpSpPr>
            <a:xfrm>
              <a:off x="2194766" y="536079"/>
              <a:ext cx="7721615" cy="790025"/>
              <a:chOff x="2194766" y="536079"/>
              <a:chExt cx="7721615" cy="790025"/>
            </a:xfrm>
          </p:grpSpPr>
          <p:sp>
            <p:nvSpPr>
              <p:cNvPr id="107" name="AutoShape 8">
                <a:extLst>
                  <a:ext uri="{FF2B5EF4-FFF2-40B4-BE49-F238E27FC236}">
                    <a16:creationId xmlns:a16="http://schemas.microsoft.com/office/drawing/2014/main" id="{09B99B0C-0F41-1A18-BA8C-C861C7E9786A}"/>
                  </a:ext>
                </a:extLst>
              </p:cNvPr>
              <p:cNvSpPr/>
              <p:nvPr/>
            </p:nvSpPr>
            <p:spPr>
              <a:xfrm>
                <a:off x="2194766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AutoShape 9">
                <a:extLst>
                  <a:ext uri="{FF2B5EF4-FFF2-40B4-BE49-F238E27FC236}">
                    <a16:creationId xmlns:a16="http://schemas.microsoft.com/office/drawing/2014/main" id="{89FCEBAB-300B-D17B-A246-E975AA7407D4}"/>
                  </a:ext>
                </a:extLst>
              </p:cNvPr>
              <p:cNvSpPr/>
              <p:nvPr/>
            </p:nvSpPr>
            <p:spPr>
              <a:xfrm flipV="1">
                <a:off x="2194766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AutoShape 10">
                <a:extLst>
                  <a:ext uri="{FF2B5EF4-FFF2-40B4-BE49-F238E27FC236}">
                    <a16:creationId xmlns:a16="http://schemas.microsoft.com/office/drawing/2014/main" id="{6617BF71-1249-4205-175C-FD5AB433C01C}"/>
                  </a:ext>
                </a:extLst>
              </p:cNvPr>
              <p:cNvSpPr/>
              <p:nvPr/>
            </p:nvSpPr>
            <p:spPr>
              <a:xfrm>
                <a:off x="2194766" y="940616"/>
                <a:ext cx="213604" cy="94448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AutoShape 11">
                <a:extLst>
                  <a:ext uri="{FF2B5EF4-FFF2-40B4-BE49-F238E27FC236}">
                    <a16:creationId xmlns:a16="http://schemas.microsoft.com/office/drawing/2014/main" id="{9C0C6EFC-BF7F-A8B7-F4BF-A1A1DB632606}"/>
                  </a:ext>
                </a:extLst>
              </p:cNvPr>
              <p:cNvSpPr/>
              <p:nvPr/>
            </p:nvSpPr>
            <p:spPr>
              <a:xfrm flipH="1" flipV="1">
                <a:off x="2408370" y="1035064"/>
                <a:ext cx="203130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utoShape 12">
                <a:extLst>
                  <a:ext uri="{FF2B5EF4-FFF2-40B4-BE49-F238E27FC236}">
                    <a16:creationId xmlns:a16="http://schemas.microsoft.com/office/drawing/2014/main" id="{ECCE5A79-87A9-F051-0ED5-24DE94DD835C}"/>
                  </a:ext>
                </a:extLst>
              </p:cNvPr>
              <p:cNvSpPr/>
              <p:nvPr/>
            </p:nvSpPr>
            <p:spPr>
              <a:xfrm flipH="1">
                <a:off x="2611500" y="861719"/>
                <a:ext cx="357101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AutoShape 13">
                <a:extLst>
                  <a:ext uri="{FF2B5EF4-FFF2-40B4-BE49-F238E27FC236}">
                    <a16:creationId xmlns:a16="http://schemas.microsoft.com/office/drawing/2014/main" id="{95ECE4F9-4E8E-2ABF-F620-02D4CFBC0DAE}"/>
                  </a:ext>
                </a:extLst>
              </p:cNvPr>
              <p:cNvSpPr/>
              <p:nvPr/>
            </p:nvSpPr>
            <p:spPr>
              <a:xfrm>
                <a:off x="3171553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utoShape 14">
                <a:extLst>
                  <a:ext uri="{FF2B5EF4-FFF2-40B4-BE49-F238E27FC236}">
                    <a16:creationId xmlns:a16="http://schemas.microsoft.com/office/drawing/2014/main" id="{2191D6E6-0FE9-A558-1D3E-95F3628EC279}"/>
                  </a:ext>
                </a:extLst>
              </p:cNvPr>
              <p:cNvSpPr/>
              <p:nvPr/>
            </p:nvSpPr>
            <p:spPr>
              <a:xfrm flipV="1">
                <a:off x="3171553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AutoShape 15">
                <a:extLst>
                  <a:ext uri="{FF2B5EF4-FFF2-40B4-BE49-F238E27FC236}">
                    <a16:creationId xmlns:a16="http://schemas.microsoft.com/office/drawing/2014/main" id="{43EDAEA8-2D77-F693-4F55-EC3BCC28D4DD}"/>
                  </a:ext>
                </a:extLst>
              </p:cNvPr>
              <p:cNvSpPr/>
              <p:nvPr/>
            </p:nvSpPr>
            <p:spPr>
              <a:xfrm flipV="1">
                <a:off x="3171553" y="1035064"/>
                <a:ext cx="213604" cy="29104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AutoShape 16">
                <a:extLst>
                  <a:ext uri="{FF2B5EF4-FFF2-40B4-BE49-F238E27FC236}">
                    <a16:creationId xmlns:a16="http://schemas.microsoft.com/office/drawing/2014/main" id="{C6818BB2-D64E-2A20-8219-BE2E3497CB4C}"/>
                  </a:ext>
                </a:extLst>
              </p:cNvPr>
              <p:cNvSpPr/>
              <p:nvPr/>
            </p:nvSpPr>
            <p:spPr>
              <a:xfrm flipH="1" flipV="1">
                <a:off x="3385157" y="1035064"/>
                <a:ext cx="203130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AutoShape 17">
                <a:extLst>
                  <a:ext uri="{FF2B5EF4-FFF2-40B4-BE49-F238E27FC236}">
                    <a16:creationId xmlns:a16="http://schemas.microsoft.com/office/drawing/2014/main" id="{2E774ED3-C0AD-81F6-08DE-2883FC9C5767}"/>
                  </a:ext>
                </a:extLst>
              </p:cNvPr>
              <p:cNvSpPr/>
              <p:nvPr/>
            </p:nvSpPr>
            <p:spPr>
              <a:xfrm flipH="1">
                <a:off x="3588287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AutoShape 18">
                <a:extLst>
                  <a:ext uri="{FF2B5EF4-FFF2-40B4-BE49-F238E27FC236}">
                    <a16:creationId xmlns:a16="http://schemas.microsoft.com/office/drawing/2014/main" id="{0C1DDEEF-D9C0-B297-3ABA-9EAE4C9FE1CD}"/>
                  </a:ext>
                </a:extLst>
              </p:cNvPr>
              <p:cNvSpPr/>
              <p:nvPr/>
            </p:nvSpPr>
            <p:spPr>
              <a:xfrm>
                <a:off x="3710750" y="861719"/>
                <a:ext cx="234638" cy="33973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AutoShape 19">
                <a:extLst>
                  <a:ext uri="{FF2B5EF4-FFF2-40B4-BE49-F238E27FC236}">
                    <a16:creationId xmlns:a16="http://schemas.microsoft.com/office/drawing/2014/main" id="{2F7D92BE-07EA-54AF-BBCD-CEE42C3F43AF}"/>
                  </a:ext>
                </a:extLst>
              </p:cNvPr>
              <p:cNvSpPr/>
              <p:nvPr/>
            </p:nvSpPr>
            <p:spPr>
              <a:xfrm>
                <a:off x="4161088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AutoShape 20">
                <a:extLst>
                  <a:ext uri="{FF2B5EF4-FFF2-40B4-BE49-F238E27FC236}">
                    <a16:creationId xmlns:a16="http://schemas.microsoft.com/office/drawing/2014/main" id="{070CA9B0-42D8-72C3-1AA6-B18A4B998118}"/>
                  </a:ext>
                </a:extLst>
              </p:cNvPr>
              <p:cNvSpPr/>
              <p:nvPr/>
            </p:nvSpPr>
            <p:spPr>
              <a:xfrm flipV="1">
                <a:off x="4161088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AutoShape 21">
                <a:extLst>
                  <a:ext uri="{FF2B5EF4-FFF2-40B4-BE49-F238E27FC236}">
                    <a16:creationId xmlns:a16="http://schemas.microsoft.com/office/drawing/2014/main" id="{688B6436-9B75-24FC-9407-BB19A8164634}"/>
                  </a:ext>
                </a:extLst>
              </p:cNvPr>
              <p:cNvSpPr/>
              <p:nvPr/>
            </p:nvSpPr>
            <p:spPr>
              <a:xfrm flipV="1">
                <a:off x="4161088" y="680120"/>
                <a:ext cx="213604" cy="26049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AutoShape 22">
                <a:extLst>
                  <a:ext uri="{FF2B5EF4-FFF2-40B4-BE49-F238E27FC236}">
                    <a16:creationId xmlns:a16="http://schemas.microsoft.com/office/drawing/2014/main" id="{E5BE17F2-652D-CAFD-8C45-A459612847B7}"/>
                  </a:ext>
                </a:extLst>
              </p:cNvPr>
              <p:cNvSpPr/>
              <p:nvPr/>
            </p:nvSpPr>
            <p:spPr>
              <a:xfrm flipH="1" flipV="1">
                <a:off x="4374692" y="680120"/>
                <a:ext cx="203130" cy="4899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AutoShape 23">
                <a:extLst>
                  <a:ext uri="{FF2B5EF4-FFF2-40B4-BE49-F238E27FC236}">
                    <a16:creationId xmlns:a16="http://schemas.microsoft.com/office/drawing/2014/main" id="{B62C79F4-A46D-F9D8-4B78-E2981ADB8D7A}"/>
                  </a:ext>
                </a:extLst>
              </p:cNvPr>
              <p:cNvSpPr/>
              <p:nvPr/>
            </p:nvSpPr>
            <p:spPr>
              <a:xfrm flipH="1">
                <a:off x="4577822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AutoShape 24">
                <a:extLst>
                  <a:ext uri="{FF2B5EF4-FFF2-40B4-BE49-F238E27FC236}">
                    <a16:creationId xmlns:a16="http://schemas.microsoft.com/office/drawing/2014/main" id="{D89EDD40-4A6A-3EA0-3CF8-90A573D21EA4}"/>
                  </a:ext>
                </a:extLst>
              </p:cNvPr>
              <p:cNvSpPr/>
              <p:nvPr/>
            </p:nvSpPr>
            <p:spPr>
              <a:xfrm>
                <a:off x="4700285" y="861719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AutoShape 25">
                <a:extLst>
                  <a:ext uri="{FF2B5EF4-FFF2-40B4-BE49-F238E27FC236}">
                    <a16:creationId xmlns:a16="http://schemas.microsoft.com/office/drawing/2014/main" id="{1D9EC19C-375B-A778-EC42-A5C52E14ACA8}"/>
                  </a:ext>
                </a:extLst>
              </p:cNvPr>
              <p:cNvSpPr/>
              <p:nvPr/>
            </p:nvSpPr>
            <p:spPr>
              <a:xfrm>
                <a:off x="5178684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AutoShape 26">
                <a:extLst>
                  <a:ext uri="{FF2B5EF4-FFF2-40B4-BE49-F238E27FC236}">
                    <a16:creationId xmlns:a16="http://schemas.microsoft.com/office/drawing/2014/main" id="{5C4766ED-6467-B977-08CA-F7F9BE3C8B72}"/>
                  </a:ext>
                </a:extLst>
              </p:cNvPr>
              <p:cNvSpPr/>
              <p:nvPr/>
            </p:nvSpPr>
            <p:spPr>
              <a:xfrm flipV="1">
                <a:off x="5178684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AutoShape 27">
                <a:extLst>
                  <a:ext uri="{FF2B5EF4-FFF2-40B4-BE49-F238E27FC236}">
                    <a16:creationId xmlns:a16="http://schemas.microsoft.com/office/drawing/2014/main" id="{78A362F1-C294-0D8C-F716-2EE724E76526}"/>
                  </a:ext>
                </a:extLst>
              </p:cNvPr>
              <p:cNvSpPr/>
              <p:nvPr/>
            </p:nvSpPr>
            <p:spPr>
              <a:xfrm flipV="1">
                <a:off x="5178684" y="680120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AutoShape 28">
                <a:extLst>
                  <a:ext uri="{FF2B5EF4-FFF2-40B4-BE49-F238E27FC236}">
                    <a16:creationId xmlns:a16="http://schemas.microsoft.com/office/drawing/2014/main" id="{E67C0819-DB54-B500-7D01-273696107831}"/>
                  </a:ext>
                </a:extLst>
              </p:cNvPr>
              <p:cNvSpPr/>
              <p:nvPr/>
            </p:nvSpPr>
            <p:spPr>
              <a:xfrm flipH="1" flipV="1">
                <a:off x="5392288" y="680120"/>
                <a:ext cx="203130" cy="4899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AutoShape 29">
                <a:extLst>
                  <a:ext uri="{FF2B5EF4-FFF2-40B4-BE49-F238E27FC236}">
                    <a16:creationId xmlns:a16="http://schemas.microsoft.com/office/drawing/2014/main" id="{49D60802-2D87-BA78-351D-AF7AC6AE1164}"/>
                  </a:ext>
                </a:extLst>
              </p:cNvPr>
              <p:cNvSpPr/>
              <p:nvPr/>
            </p:nvSpPr>
            <p:spPr>
              <a:xfrm flipH="1">
                <a:off x="5595418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AutoShape 30">
                <a:extLst>
                  <a:ext uri="{FF2B5EF4-FFF2-40B4-BE49-F238E27FC236}">
                    <a16:creationId xmlns:a16="http://schemas.microsoft.com/office/drawing/2014/main" id="{254BE079-ABA1-9316-CB9A-C01A61CBBC4E}"/>
                  </a:ext>
                </a:extLst>
              </p:cNvPr>
              <p:cNvSpPr/>
              <p:nvPr/>
            </p:nvSpPr>
            <p:spPr>
              <a:xfrm flipV="1">
                <a:off x="5717881" y="680120"/>
                <a:ext cx="220782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AutoShape 31">
                <a:extLst>
                  <a:ext uri="{FF2B5EF4-FFF2-40B4-BE49-F238E27FC236}">
                    <a16:creationId xmlns:a16="http://schemas.microsoft.com/office/drawing/2014/main" id="{BA5CB268-2F0F-6121-81AE-ADBAA6D37E64}"/>
                  </a:ext>
                </a:extLst>
              </p:cNvPr>
              <p:cNvSpPr/>
              <p:nvPr/>
            </p:nvSpPr>
            <p:spPr>
              <a:xfrm>
                <a:off x="6143019" y="130705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AutoShape 32">
                <a:extLst>
                  <a:ext uri="{FF2B5EF4-FFF2-40B4-BE49-F238E27FC236}">
                    <a16:creationId xmlns:a16="http://schemas.microsoft.com/office/drawing/2014/main" id="{3DE3DFED-7365-64A1-50A5-078BF7E9255E}"/>
                  </a:ext>
                </a:extLst>
              </p:cNvPr>
              <p:cNvSpPr/>
              <p:nvPr/>
            </p:nvSpPr>
            <p:spPr>
              <a:xfrm flipV="1">
                <a:off x="6143019" y="53607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AutoShape 33">
                <a:extLst>
                  <a:ext uri="{FF2B5EF4-FFF2-40B4-BE49-F238E27FC236}">
                    <a16:creationId xmlns:a16="http://schemas.microsoft.com/office/drawing/2014/main" id="{97583362-F5EE-EAB8-A6E5-2EEC0D623E82}"/>
                  </a:ext>
                </a:extLst>
              </p:cNvPr>
              <p:cNvSpPr/>
              <p:nvPr/>
            </p:nvSpPr>
            <p:spPr>
              <a:xfrm>
                <a:off x="6143019" y="1016014"/>
                <a:ext cx="213604" cy="135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AutoShape 34">
                <a:extLst>
                  <a:ext uri="{FF2B5EF4-FFF2-40B4-BE49-F238E27FC236}">
                    <a16:creationId xmlns:a16="http://schemas.microsoft.com/office/drawing/2014/main" id="{86B54AC4-4222-92F3-AC1E-45E9B0BD19CB}"/>
                  </a:ext>
                </a:extLst>
              </p:cNvPr>
              <p:cNvSpPr/>
              <p:nvPr/>
            </p:nvSpPr>
            <p:spPr>
              <a:xfrm flipH="1">
                <a:off x="6356623" y="1151064"/>
                <a:ext cx="203130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AutoShape 35">
                <a:extLst>
                  <a:ext uri="{FF2B5EF4-FFF2-40B4-BE49-F238E27FC236}">
                    <a16:creationId xmlns:a16="http://schemas.microsoft.com/office/drawing/2014/main" id="{F35126B0-0630-676B-9D8A-2003E2E76ECB}"/>
                  </a:ext>
                </a:extLst>
              </p:cNvPr>
              <p:cNvSpPr/>
              <p:nvPr/>
            </p:nvSpPr>
            <p:spPr>
              <a:xfrm flipH="1">
                <a:off x="6559753" y="84266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AutoShape 36">
                <a:extLst>
                  <a:ext uri="{FF2B5EF4-FFF2-40B4-BE49-F238E27FC236}">
                    <a16:creationId xmlns:a16="http://schemas.microsoft.com/office/drawing/2014/main" id="{89CFF582-09EF-085D-58F7-DBA61F16A383}"/>
                  </a:ext>
                </a:extLst>
              </p:cNvPr>
              <p:cNvSpPr/>
              <p:nvPr/>
            </p:nvSpPr>
            <p:spPr>
              <a:xfrm flipV="1">
                <a:off x="6682216" y="661070"/>
                <a:ext cx="220782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AutoShape 37">
                <a:extLst>
                  <a:ext uri="{FF2B5EF4-FFF2-40B4-BE49-F238E27FC236}">
                    <a16:creationId xmlns:a16="http://schemas.microsoft.com/office/drawing/2014/main" id="{2FAA3FB0-C568-A1C4-AB3E-08CAB72DF466}"/>
                  </a:ext>
                </a:extLst>
              </p:cNvPr>
              <p:cNvSpPr/>
              <p:nvPr/>
            </p:nvSpPr>
            <p:spPr>
              <a:xfrm>
                <a:off x="7107354" y="130705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AutoShape 38">
                <a:extLst>
                  <a:ext uri="{FF2B5EF4-FFF2-40B4-BE49-F238E27FC236}">
                    <a16:creationId xmlns:a16="http://schemas.microsoft.com/office/drawing/2014/main" id="{BAFEA861-0505-0668-07AB-BD24FACFA6A0}"/>
                  </a:ext>
                </a:extLst>
              </p:cNvPr>
              <p:cNvSpPr/>
              <p:nvPr/>
            </p:nvSpPr>
            <p:spPr>
              <a:xfrm flipV="1">
                <a:off x="7107354" y="53607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AutoShape 39">
                <a:extLst>
                  <a:ext uri="{FF2B5EF4-FFF2-40B4-BE49-F238E27FC236}">
                    <a16:creationId xmlns:a16="http://schemas.microsoft.com/office/drawing/2014/main" id="{8D3E6ADB-C527-94B4-7304-8CF31B5C022A}"/>
                  </a:ext>
                </a:extLst>
              </p:cNvPr>
              <p:cNvSpPr/>
              <p:nvPr/>
            </p:nvSpPr>
            <p:spPr>
              <a:xfrm flipV="1">
                <a:off x="7107354" y="661070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AutoShape 40">
                <a:extLst>
                  <a:ext uri="{FF2B5EF4-FFF2-40B4-BE49-F238E27FC236}">
                    <a16:creationId xmlns:a16="http://schemas.microsoft.com/office/drawing/2014/main" id="{238341A1-F042-2B5C-6F53-31449350B449}"/>
                  </a:ext>
                </a:extLst>
              </p:cNvPr>
              <p:cNvSpPr/>
              <p:nvPr/>
            </p:nvSpPr>
            <p:spPr>
              <a:xfrm flipH="1" flipV="1">
                <a:off x="7320958" y="680120"/>
                <a:ext cx="325594" cy="18160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AutoShape 41">
                <a:extLst>
                  <a:ext uri="{FF2B5EF4-FFF2-40B4-BE49-F238E27FC236}">
                    <a16:creationId xmlns:a16="http://schemas.microsoft.com/office/drawing/2014/main" id="{399C6BE5-1059-CE1E-3A0C-F22859596829}"/>
                  </a:ext>
                </a:extLst>
              </p:cNvPr>
              <p:cNvSpPr/>
              <p:nvPr/>
            </p:nvSpPr>
            <p:spPr>
              <a:xfrm>
                <a:off x="7646552" y="842669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AutoShape 42">
                <a:extLst>
                  <a:ext uri="{FF2B5EF4-FFF2-40B4-BE49-F238E27FC236}">
                    <a16:creationId xmlns:a16="http://schemas.microsoft.com/office/drawing/2014/main" id="{43B74223-BE00-C6C7-91E2-3A8F2C5F948F}"/>
                  </a:ext>
                </a:extLst>
              </p:cNvPr>
              <p:cNvSpPr/>
              <p:nvPr/>
            </p:nvSpPr>
            <p:spPr>
              <a:xfrm>
                <a:off x="8163050" y="130705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AutoShape 43">
                <a:extLst>
                  <a:ext uri="{FF2B5EF4-FFF2-40B4-BE49-F238E27FC236}">
                    <a16:creationId xmlns:a16="http://schemas.microsoft.com/office/drawing/2014/main" id="{6D96F469-C939-40E8-3D79-ECC4A3EA5489}"/>
                  </a:ext>
                </a:extLst>
              </p:cNvPr>
              <p:cNvSpPr/>
              <p:nvPr/>
            </p:nvSpPr>
            <p:spPr>
              <a:xfrm flipV="1">
                <a:off x="8163050" y="53607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AutoShape 44">
                <a:extLst>
                  <a:ext uri="{FF2B5EF4-FFF2-40B4-BE49-F238E27FC236}">
                    <a16:creationId xmlns:a16="http://schemas.microsoft.com/office/drawing/2014/main" id="{573E0DFC-AB27-05DE-E497-508B22A54C38}"/>
                  </a:ext>
                </a:extLst>
              </p:cNvPr>
              <p:cNvSpPr/>
              <p:nvPr/>
            </p:nvSpPr>
            <p:spPr>
              <a:xfrm flipV="1">
                <a:off x="8163050" y="661070"/>
                <a:ext cx="213604" cy="354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AutoShape 45">
                <a:extLst>
                  <a:ext uri="{FF2B5EF4-FFF2-40B4-BE49-F238E27FC236}">
                    <a16:creationId xmlns:a16="http://schemas.microsoft.com/office/drawing/2014/main" id="{A13F7C4C-E7CA-2502-2CDB-32E78195C427}"/>
                  </a:ext>
                </a:extLst>
              </p:cNvPr>
              <p:cNvSpPr/>
              <p:nvPr/>
            </p:nvSpPr>
            <p:spPr>
              <a:xfrm flipH="1" flipV="1">
                <a:off x="8376654" y="680120"/>
                <a:ext cx="203130" cy="47094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AutoShape 46">
                <a:extLst>
                  <a:ext uri="{FF2B5EF4-FFF2-40B4-BE49-F238E27FC236}">
                    <a16:creationId xmlns:a16="http://schemas.microsoft.com/office/drawing/2014/main" id="{508AEE3F-22FB-9075-AF40-CC18BB12AC79}"/>
                  </a:ext>
                </a:extLst>
              </p:cNvPr>
              <p:cNvSpPr/>
              <p:nvPr/>
            </p:nvSpPr>
            <p:spPr>
              <a:xfrm flipH="1">
                <a:off x="8579784" y="699170"/>
                <a:ext cx="357101" cy="451894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AutoShape 47">
                <a:extLst>
                  <a:ext uri="{FF2B5EF4-FFF2-40B4-BE49-F238E27FC236}">
                    <a16:creationId xmlns:a16="http://schemas.microsoft.com/office/drawing/2014/main" id="{FA365211-0D2D-2019-731B-DCAABD9618FE}"/>
                  </a:ext>
                </a:extLst>
              </p:cNvPr>
              <p:cNvSpPr/>
              <p:nvPr/>
            </p:nvSpPr>
            <p:spPr>
              <a:xfrm>
                <a:off x="9142546" y="1326104"/>
                <a:ext cx="773835" cy="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AutoShape 48">
                <a:extLst>
                  <a:ext uri="{FF2B5EF4-FFF2-40B4-BE49-F238E27FC236}">
                    <a16:creationId xmlns:a16="http://schemas.microsoft.com/office/drawing/2014/main" id="{C502BCBF-D2DF-5D68-6BD1-E54E3F1D39DC}"/>
                  </a:ext>
                </a:extLst>
              </p:cNvPr>
              <p:cNvSpPr/>
              <p:nvPr/>
            </p:nvSpPr>
            <p:spPr>
              <a:xfrm flipV="1">
                <a:off x="9142546" y="555129"/>
                <a:ext cx="0" cy="77097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AutoShape 49">
                <a:extLst>
                  <a:ext uri="{FF2B5EF4-FFF2-40B4-BE49-F238E27FC236}">
                    <a16:creationId xmlns:a16="http://schemas.microsoft.com/office/drawing/2014/main" id="{4CB99E7D-C413-567B-B102-CF25802401DC}"/>
                  </a:ext>
                </a:extLst>
              </p:cNvPr>
              <p:cNvSpPr/>
              <p:nvPr/>
            </p:nvSpPr>
            <p:spPr>
              <a:xfrm>
                <a:off x="9142546" y="1035064"/>
                <a:ext cx="315169" cy="12552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AutoShape 50">
                <a:extLst>
                  <a:ext uri="{FF2B5EF4-FFF2-40B4-BE49-F238E27FC236}">
                    <a16:creationId xmlns:a16="http://schemas.microsoft.com/office/drawing/2014/main" id="{01B89D6B-C649-FD6F-3312-86E742B7A452}"/>
                  </a:ext>
                </a:extLst>
              </p:cNvPr>
              <p:cNvSpPr/>
              <p:nvPr/>
            </p:nvSpPr>
            <p:spPr>
              <a:xfrm flipH="1" flipV="1">
                <a:off x="9356150" y="1151064"/>
                <a:ext cx="203130" cy="19050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AutoShape 51">
                <a:extLst>
                  <a:ext uri="{FF2B5EF4-FFF2-40B4-BE49-F238E27FC236}">
                    <a16:creationId xmlns:a16="http://schemas.microsoft.com/office/drawing/2014/main" id="{34764236-1DD5-60E9-9005-8C205F135762}"/>
                  </a:ext>
                </a:extLst>
              </p:cNvPr>
              <p:cNvSpPr/>
              <p:nvPr/>
            </p:nvSpPr>
            <p:spPr>
              <a:xfrm flipH="1">
                <a:off x="9559280" y="861719"/>
                <a:ext cx="122464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AutoShape 52">
                <a:extLst>
                  <a:ext uri="{FF2B5EF4-FFF2-40B4-BE49-F238E27FC236}">
                    <a16:creationId xmlns:a16="http://schemas.microsoft.com/office/drawing/2014/main" id="{F29C62C7-B816-A19A-1835-AD627439DFEE}"/>
                  </a:ext>
                </a:extLst>
              </p:cNvPr>
              <p:cNvSpPr/>
              <p:nvPr/>
            </p:nvSpPr>
            <p:spPr>
              <a:xfrm>
                <a:off x="9681743" y="861719"/>
                <a:ext cx="234638" cy="308395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Box 7">
              <a:extLst>
                <a:ext uri="{FF2B5EF4-FFF2-40B4-BE49-F238E27FC236}">
                  <a16:creationId xmlns:a16="http://schemas.microsoft.com/office/drawing/2014/main" id="{1D0375C4-8F03-07D1-14D8-419154FCFA58}"/>
                </a:ext>
              </a:extLst>
            </p:cNvPr>
            <p:cNvSpPr txBox="1"/>
            <p:nvPr/>
          </p:nvSpPr>
          <p:spPr>
            <a:xfrm>
              <a:off x="10903455" y="1430590"/>
              <a:ext cx="7297853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NL" sz="4400" noProof="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Wat zijn de verschillende trajecten?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D7EEE0-197E-8C70-39FF-CA2EA528F0AD}"/>
              </a:ext>
            </a:extLst>
          </p:cNvPr>
          <p:cNvGrpSpPr/>
          <p:nvPr/>
        </p:nvGrpSpPr>
        <p:grpSpPr>
          <a:xfrm>
            <a:off x="2232092" y="567869"/>
            <a:ext cx="15843665" cy="2944470"/>
            <a:chOff x="2232092" y="567869"/>
            <a:chExt cx="15843665" cy="2944470"/>
          </a:xfrm>
        </p:grpSpPr>
        <p:sp>
          <p:nvSpPr>
            <p:cNvPr id="153" name="TextBox 55">
              <a:extLst>
                <a:ext uri="{FF2B5EF4-FFF2-40B4-BE49-F238E27FC236}">
                  <a16:creationId xmlns:a16="http://schemas.microsoft.com/office/drawing/2014/main" id="{4F18D39A-7764-BD27-9568-027F2D986431}"/>
                </a:ext>
              </a:extLst>
            </p:cNvPr>
            <p:cNvSpPr txBox="1"/>
            <p:nvPr/>
          </p:nvSpPr>
          <p:spPr>
            <a:xfrm>
              <a:off x="10503486" y="2468142"/>
              <a:ext cx="7572271" cy="1044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52"/>
                </a:lnSpc>
                <a:spcBef>
                  <a:spcPct val="0"/>
                </a:spcBef>
              </a:pPr>
              <a:r>
                <a:rPr lang="nl-NL" sz="4400" noProof="0" dirty="0">
                  <a:solidFill>
                    <a:srgbClr val="F14902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Wat zijn risicomomenten?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CA185D-1856-CB86-6A93-9C8A9F66156F}"/>
                </a:ext>
              </a:extLst>
            </p:cNvPr>
            <p:cNvGrpSpPr/>
            <p:nvPr/>
          </p:nvGrpSpPr>
          <p:grpSpPr>
            <a:xfrm>
              <a:off x="2232092" y="567869"/>
              <a:ext cx="7625279" cy="728867"/>
              <a:chOff x="2220187" y="564730"/>
              <a:chExt cx="7625279" cy="728867"/>
            </a:xfrm>
          </p:grpSpPr>
          <p:grpSp>
            <p:nvGrpSpPr>
              <p:cNvPr id="154" name="Group 51">
                <a:extLst>
                  <a:ext uri="{FF2B5EF4-FFF2-40B4-BE49-F238E27FC236}">
                    <a16:creationId xmlns:a16="http://schemas.microsoft.com/office/drawing/2014/main" id="{205CE550-0E17-4360-EE23-88C3026BC571}"/>
                  </a:ext>
                </a:extLst>
              </p:cNvPr>
              <p:cNvGrpSpPr/>
              <p:nvPr/>
            </p:nvGrpSpPr>
            <p:grpSpPr>
              <a:xfrm>
                <a:off x="9518021" y="728453"/>
                <a:ext cx="327445" cy="327445"/>
                <a:chOff x="0" y="0"/>
                <a:chExt cx="812800" cy="812800"/>
              </a:xfrm>
            </p:grpSpPr>
            <p:sp>
              <p:nvSpPr>
                <p:cNvPr id="155" name="Freeform 52">
                  <a:extLst>
                    <a:ext uri="{FF2B5EF4-FFF2-40B4-BE49-F238E27FC236}">
                      <a16:creationId xmlns:a16="http://schemas.microsoft.com/office/drawing/2014/main" id="{FD85459F-13C2-DF00-B493-706664AA49F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TextBox 53">
                  <a:extLst>
                    <a:ext uri="{FF2B5EF4-FFF2-40B4-BE49-F238E27FC236}">
                      <a16:creationId xmlns:a16="http://schemas.microsoft.com/office/drawing/2014/main" id="{1C1540CB-2F41-DC8D-142D-73C5980245C3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7" name="Group 56">
                <a:extLst>
                  <a:ext uri="{FF2B5EF4-FFF2-40B4-BE49-F238E27FC236}">
                    <a16:creationId xmlns:a16="http://schemas.microsoft.com/office/drawing/2014/main" id="{93302A2C-C3D9-D545-F0E9-794747383246}"/>
                  </a:ext>
                </a:extLst>
              </p:cNvPr>
              <p:cNvGrpSpPr/>
              <p:nvPr/>
            </p:nvGrpSpPr>
            <p:grpSpPr>
              <a:xfrm>
                <a:off x="8209746" y="564730"/>
                <a:ext cx="327445" cy="327445"/>
                <a:chOff x="0" y="0"/>
                <a:chExt cx="812800" cy="812800"/>
              </a:xfrm>
            </p:grpSpPr>
            <p:sp>
              <p:nvSpPr>
                <p:cNvPr id="158" name="Freeform 57">
                  <a:extLst>
                    <a:ext uri="{FF2B5EF4-FFF2-40B4-BE49-F238E27FC236}">
                      <a16:creationId xmlns:a16="http://schemas.microsoft.com/office/drawing/2014/main" id="{E1580EC3-0144-7B7D-E01D-B7B8EC20A4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TextBox 58">
                  <a:extLst>
                    <a:ext uri="{FF2B5EF4-FFF2-40B4-BE49-F238E27FC236}">
                      <a16:creationId xmlns:a16="http://schemas.microsoft.com/office/drawing/2014/main" id="{636362CD-A175-D7D7-DB58-63DF4A5DE098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0" name="Group 59">
                <a:extLst>
                  <a:ext uri="{FF2B5EF4-FFF2-40B4-BE49-F238E27FC236}">
                    <a16:creationId xmlns:a16="http://schemas.microsoft.com/office/drawing/2014/main" id="{8B8A9A50-2EF9-6EBD-7CE7-A3749511D413}"/>
                  </a:ext>
                </a:extLst>
              </p:cNvPr>
              <p:cNvGrpSpPr/>
              <p:nvPr/>
            </p:nvGrpSpPr>
            <p:grpSpPr>
              <a:xfrm>
                <a:off x="7464130" y="680120"/>
                <a:ext cx="327445" cy="327445"/>
                <a:chOff x="0" y="0"/>
                <a:chExt cx="812800" cy="812800"/>
              </a:xfrm>
            </p:grpSpPr>
            <p:sp>
              <p:nvSpPr>
                <p:cNvPr id="161" name="Freeform 60">
                  <a:extLst>
                    <a:ext uri="{FF2B5EF4-FFF2-40B4-BE49-F238E27FC236}">
                      <a16:creationId xmlns:a16="http://schemas.microsoft.com/office/drawing/2014/main" id="{31979E0F-E19E-FD40-6790-9FF9D1C675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TextBox 61">
                  <a:extLst>
                    <a:ext uri="{FF2B5EF4-FFF2-40B4-BE49-F238E27FC236}">
                      <a16:creationId xmlns:a16="http://schemas.microsoft.com/office/drawing/2014/main" id="{43136FF9-ABF8-6FBD-8395-AE7DDB22CEA0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3" name="Group 62">
                <a:extLst>
                  <a:ext uri="{FF2B5EF4-FFF2-40B4-BE49-F238E27FC236}">
                    <a16:creationId xmlns:a16="http://schemas.microsoft.com/office/drawing/2014/main" id="{BFE74F2B-4780-0443-D7ED-47E74A950FF3}"/>
                  </a:ext>
                </a:extLst>
              </p:cNvPr>
              <p:cNvGrpSpPr/>
              <p:nvPr/>
            </p:nvGrpSpPr>
            <p:grpSpPr>
              <a:xfrm>
                <a:off x="6192900" y="940616"/>
                <a:ext cx="327445" cy="327445"/>
                <a:chOff x="0" y="0"/>
                <a:chExt cx="812800" cy="812800"/>
              </a:xfrm>
            </p:grpSpPr>
            <p:sp>
              <p:nvSpPr>
                <p:cNvPr id="164" name="Freeform 63">
                  <a:extLst>
                    <a:ext uri="{FF2B5EF4-FFF2-40B4-BE49-F238E27FC236}">
                      <a16:creationId xmlns:a16="http://schemas.microsoft.com/office/drawing/2014/main" id="{FEFD301E-0983-2D02-09B4-E7BB015E42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TextBox 64">
                  <a:extLst>
                    <a:ext uri="{FF2B5EF4-FFF2-40B4-BE49-F238E27FC236}">
                      <a16:creationId xmlns:a16="http://schemas.microsoft.com/office/drawing/2014/main" id="{1EBC22A1-3650-86E9-36B4-9FB82997A7C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6" name="Group 65">
                <a:extLst>
                  <a:ext uri="{FF2B5EF4-FFF2-40B4-BE49-F238E27FC236}">
                    <a16:creationId xmlns:a16="http://schemas.microsoft.com/office/drawing/2014/main" id="{6FD4C989-6A48-4D4D-59B9-77E932981A48}"/>
                  </a:ext>
                </a:extLst>
              </p:cNvPr>
              <p:cNvGrpSpPr/>
              <p:nvPr/>
            </p:nvGrpSpPr>
            <p:grpSpPr>
              <a:xfrm>
                <a:off x="5444099" y="940616"/>
                <a:ext cx="327445" cy="327445"/>
                <a:chOff x="0" y="0"/>
                <a:chExt cx="812800" cy="812800"/>
              </a:xfrm>
            </p:grpSpPr>
            <p:sp>
              <p:nvSpPr>
                <p:cNvPr id="167" name="Freeform 66">
                  <a:extLst>
                    <a:ext uri="{FF2B5EF4-FFF2-40B4-BE49-F238E27FC236}">
                      <a16:creationId xmlns:a16="http://schemas.microsoft.com/office/drawing/2014/main" id="{84A25993-4DFB-8611-A37B-36D704034B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TextBox 67">
                  <a:extLst>
                    <a:ext uri="{FF2B5EF4-FFF2-40B4-BE49-F238E27FC236}">
                      <a16:creationId xmlns:a16="http://schemas.microsoft.com/office/drawing/2014/main" id="{A6714906-44C2-CD48-CE44-1D8B291CC493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9" name="Group 68">
                <a:extLst>
                  <a:ext uri="{FF2B5EF4-FFF2-40B4-BE49-F238E27FC236}">
                    <a16:creationId xmlns:a16="http://schemas.microsoft.com/office/drawing/2014/main" id="{6AA48C56-2005-96AB-CCCD-3F7EFB9762E1}"/>
                  </a:ext>
                </a:extLst>
              </p:cNvPr>
              <p:cNvGrpSpPr/>
              <p:nvPr/>
            </p:nvGrpSpPr>
            <p:grpSpPr>
              <a:xfrm>
                <a:off x="4396626" y="966152"/>
                <a:ext cx="327445" cy="327445"/>
                <a:chOff x="0" y="0"/>
                <a:chExt cx="812800" cy="81280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0DF100CB-A5E9-9677-E812-865FE17EBC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TextBox 70">
                  <a:extLst>
                    <a:ext uri="{FF2B5EF4-FFF2-40B4-BE49-F238E27FC236}">
                      <a16:creationId xmlns:a16="http://schemas.microsoft.com/office/drawing/2014/main" id="{643EE157-D540-262D-7FCA-56583CEF125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2" name="Group 71">
                <a:extLst>
                  <a:ext uri="{FF2B5EF4-FFF2-40B4-BE49-F238E27FC236}">
                    <a16:creationId xmlns:a16="http://schemas.microsoft.com/office/drawing/2014/main" id="{B68EEA1E-A9E1-11A8-E67D-06B48C0CD5A1}"/>
                  </a:ext>
                </a:extLst>
              </p:cNvPr>
              <p:cNvGrpSpPr/>
              <p:nvPr/>
            </p:nvGrpSpPr>
            <p:grpSpPr>
              <a:xfrm>
                <a:off x="3519318" y="728453"/>
                <a:ext cx="327445" cy="327445"/>
                <a:chOff x="0" y="0"/>
                <a:chExt cx="812800" cy="812800"/>
              </a:xfrm>
            </p:grpSpPr>
            <p:sp>
              <p:nvSpPr>
                <p:cNvPr id="173" name="Freeform 72">
                  <a:extLst>
                    <a:ext uri="{FF2B5EF4-FFF2-40B4-BE49-F238E27FC236}">
                      <a16:creationId xmlns:a16="http://schemas.microsoft.com/office/drawing/2014/main" id="{E54EF7C8-325F-6BC6-E378-0034D604910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TextBox 73">
                  <a:extLst>
                    <a:ext uri="{FF2B5EF4-FFF2-40B4-BE49-F238E27FC236}">
                      <a16:creationId xmlns:a16="http://schemas.microsoft.com/office/drawing/2014/main" id="{B93187E9-4D4F-1628-D828-54DBF0EEF7B2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5" name="Group 74">
                <a:extLst>
                  <a:ext uri="{FF2B5EF4-FFF2-40B4-BE49-F238E27FC236}">
                    <a16:creationId xmlns:a16="http://schemas.microsoft.com/office/drawing/2014/main" id="{FBA0AE31-CDD6-7480-BFC5-5AEA61424654}"/>
                  </a:ext>
                </a:extLst>
              </p:cNvPr>
              <p:cNvGrpSpPr/>
              <p:nvPr/>
            </p:nvGrpSpPr>
            <p:grpSpPr>
              <a:xfrm>
                <a:off x="2220187" y="892175"/>
                <a:ext cx="327445" cy="327445"/>
                <a:chOff x="0" y="0"/>
                <a:chExt cx="812800" cy="812800"/>
              </a:xfrm>
            </p:grpSpPr>
            <p:sp>
              <p:nvSpPr>
                <p:cNvPr id="176" name="Freeform 75">
                  <a:extLst>
                    <a:ext uri="{FF2B5EF4-FFF2-40B4-BE49-F238E27FC236}">
                      <a16:creationId xmlns:a16="http://schemas.microsoft.com/office/drawing/2014/main" id="{C2622681-593C-CA13-3279-57840C88414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F1490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TextBox 76">
                  <a:extLst>
                    <a:ext uri="{FF2B5EF4-FFF2-40B4-BE49-F238E27FC236}">
                      <a16:creationId xmlns:a16="http://schemas.microsoft.com/office/drawing/2014/main" id="{8E5CD648-C3DD-E1EC-C233-DA5804096DC0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837608-D733-6138-84A4-341EA45E06D6}"/>
              </a:ext>
            </a:extLst>
          </p:cNvPr>
          <p:cNvGrpSpPr/>
          <p:nvPr/>
        </p:nvGrpSpPr>
        <p:grpSpPr>
          <a:xfrm>
            <a:off x="13538375" y="3733121"/>
            <a:ext cx="4666261" cy="2820758"/>
            <a:chOff x="13538375" y="3733121"/>
            <a:chExt cx="4666261" cy="2820758"/>
          </a:xfrm>
        </p:grpSpPr>
        <p:grpSp>
          <p:nvGrpSpPr>
            <p:cNvPr id="190" name="Group 2">
              <a:extLst>
                <a:ext uri="{FF2B5EF4-FFF2-40B4-BE49-F238E27FC236}">
                  <a16:creationId xmlns:a16="http://schemas.microsoft.com/office/drawing/2014/main" id="{3CE6172A-137F-EE85-7D31-436936556F04}"/>
                </a:ext>
              </a:extLst>
            </p:cNvPr>
            <p:cNvGrpSpPr/>
            <p:nvPr/>
          </p:nvGrpSpPr>
          <p:grpSpPr>
            <a:xfrm>
              <a:off x="14724378" y="3733121"/>
              <a:ext cx="3458262" cy="2012731"/>
              <a:chOff x="0" y="0"/>
              <a:chExt cx="910818" cy="530102"/>
            </a:xfrm>
          </p:grpSpPr>
          <p:sp>
            <p:nvSpPr>
              <p:cNvPr id="191" name="Freeform 3">
                <a:extLst>
                  <a:ext uri="{FF2B5EF4-FFF2-40B4-BE49-F238E27FC236}">
                    <a16:creationId xmlns:a16="http://schemas.microsoft.com/office/drawing/2014/main" id="{B1C22462-EB49-8B49-FE48-170B128B181C}"/>
                  </a:ext>
                </a:extLst>
              </p:cNvPr>
              <p:cNvSpPr/>
              <p:nvPr/>
            </p:nvSpPr>
            <p:spPr>
              <a:xfrm>
                <a:off x="0" y="0"/>
                <a:ext cx="910818" cy="530102"/>
              </a:xfrm>
              <a:custGeom>
                <a:avLst/>
                <a:gdLst/>
                <a:ahLst/>
                <a:cxnLst/>
                <a:rect l="l" t="t" r="r" b="b"/>
                <a:pathLst>
                  <a:path w="910818" h="530102">
                    <a:moveTo>
                      <a:pt x="0" y="0"/>
                    </a:moveTo>
                    <a:lnTo>
                      <a:pt x="910818" y="0"/>
                    </a:lnTo>
                    <a:lnTo>
                      <a:pt x="910818" y="530102"/>
                    </a:lnTo>
                    <a:lnTo>
                      <a:pt x="0" y="530102"/>
                    </a:lnTo>
                    <a:close/>
                  </a:path>
                </a:pathLst>
              </a:custGeom>
              <a:solidFill>
                <a:srgbClr val="F4E8DB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TextBox 4">
                <a:extLst>
                  <a:ext uri="{FF2B5EF4-FFF2-40B4-BE49-F238E27FC236}">
                    <a16:creationId xmlns:a16="http://schemas.microsoft.com/office/drawing/2014/main" id="{DDB188C3-5520-DD73-D07B-1C1C7718B027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10818" cy="6063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26B242-947D-8745-570E-379EDD121C9A}"/>
                </a:ext>
              </a:extLst>
            </p:cNvPr>
            <p:cNvGrpSpPr/>
            <p:nvPr/>
          </p:nvGrpSpPr>
          <p:grpSpPr>
            <a:xfrm>
              <a:off x="13538375" y="3864056"/>
              <a:ext cx="4666261" cy="2689823"/>
              <a:chOff x="13538375" y="3864056"/>
              <a:chExt cx="4666261" cy="2689823"/>
            </a:xfrm>
          </p:grpSpPr>
          <p:grpSp>
            <p:nvGrpSpPr>
              <p:cNvPr id="199" name="Group 23">
                <a:extLst>
                  <a:ext uri="{FF2B5EF4-FFF2-40B4-BE49-F238E27FC236}">
                    <a16:creationId xmlns:a16="http://schemas.microsoft.com/office/drawing/2014/main" id="{A420BEF0-94F7-6EB1-DBAB-83734679AEDA}"/>
                  </a:ext>
                </a:extLst>
              </p:cNvPr>
              <p:cNvGrpSpPr/>
              <p:nvPr/>
            </p:nvGrpSpPr>
            <p:grpSpPr>
              <a:xfrm rot="-5400000">
                <a:off x="15994074" y="4365314"/>
                <a:ext cx="918868" cy="3458262"/>
                <a:chOff x="0" y="0"/>
                <a:chExt cx="260804" cy="981564"/>
              </a:xfrm>
            </p:grpSpPr>
            <p:sp>
              <p:nvSpPr>
                <p:cNvPr id="200" name="Freeform 24">
                  <a:extLst>
                    <a:ext uri="{FF2B5EF4-FFF2-40B4-BE49-F238E27FC236}">
                      <a16:creationId xmlns:a16="http://schemas.microsoft.com/office/drawing/2014/main" id="{19257C8E-3594-64E7-2E2C-84DF0E3AE8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0804" cy="98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04" h="981564">
                      <a:moveTo>
                        <a:pt x="0" y="0"/>
                      </a:moveTo>
                      <a:lnTo>
                        <a:pt x="260804" y="0"/>
                      </a:lnTo>
                      <a:lnTo>
                        <a:pt x="260804" y="981564"/>
                      </a:lnTo>
                      <a:lnTo>
                        <a:pt x="0" y="9815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nl-B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TextBox 25">
                  <a:extLst>
                    <a:ext uri="{FF2B5EF4-FFF2-40B4-BE49-F238E27FC236}">
                      <a16:creationId xmlns:a16="http://schemas.microsoft.com/office/drawing/2014/main" id="{6DDBFFEA-03BA-6613-81ED-D37521D18980}"/>
                    </a:ext>
                  </a:extLst>
                </p:cNvPr>
                <p:cNvSpPr txBox="1"/>
                <p:nvPr/>
              </p:nvSpPr>
              <p:spPr>
                <a:xfrm>
                  <a:off x="0" y="-76200"/>
                  <a:ext cx="260804" cy="105776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TextBox 35">
                <a:extLst>
                  <a:ext uri="{FF2B5EF4-FFF2-40B4-BE49-F238E27FC236}">
                    <a16:creationId xmlns:a16="http://schemas.microsoft.com/office/drawing/2014/main" id="{C00153B0-DA28-D541-9CF5-BFA159F02886}"/>
                  </a:ext>
                </a:extLst>
              </p:cNvPr>
              <p:cNvSpPr txBox="1"/>
              <p:nvPr/>
            </p:nvSpPr>
            <p:spPr>
              <a:xfrm>
                <a:off x="14804167" y="5662322"/>
                <a:ext cx="3400469" cy="7302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511"/>
                  </a:lnSpc>
                  <a:spcBef>
                    <a:spcPct val="0"/>
                  </a:spcBef>
                </a:pPr>
                <a:r>
                  <a:rPr lang="en-US" sz="3600" b="1" spc="130" dirty="0">
                    <a:solidFill>
                      <a:srgbClr val="FFFFFF"/>
                    </a:solidFill>
                    <a:latin typeface="Arial" panose="020B0604020202020204" pitchFamily="34" charset="0"/>
                    <a:ea typeface="UGent Panno Text 2"/>
                    <a:cs typeface="Arial" panose="020B0604020202020204" pitchFamily="34" charset="0"/>
                    <a:sym typeface="UGent Panno Text 2"/>
                  </a:rPr>
                  <a:t>VERSTERKEN</a:t>
                </a:r>
                <a:endParaRPr lang="en-US" sz="3200" b="1" spc="130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endParaRPr>
              </a:p>
            </p:txBody>
          </p:sp>
          <p:sp>
            <p:nvSpPr>
              <p:cNvPr id="205" name="Freeform 38">
                <a:extLst>
                  <a:ext uri="{FF2B5EF4-FFF2-40B4-BE49-F238E27FC236}">
                    <a16:creationId xmlns:a16="http://schemas.microsoft.com/office/drawing/2014/main" id="{B90B703F-7B1C-8C37-6D7D-F80CA942EE67}"/>
                  </a:ext>
                </a:extLst>
              </p:cNvPr>
              <p:cNvSpPr/>
              <p:nvPr/>
            </p:nvSpPr>
            <p:spPr>
              <a:xfrm flipH="1">
                <a:off x="14863650" y="3864056"/>
                <a:ext cx="1341038" cy="1777843"/>
              </a:xfrm>
              <a:custGeom>
                <a:avLst/>
                <a:gdLst/>
                <a:ahLst/>
                <a:cxnLst/>
                <a:rect l="l" t="t" r="r" b="b"/>
                <a:pathLst>
                  <a:path w="1206210" h="1619073">
                    <a:moveTo>
                      <a:pt x="1206210" y="0"/>
                    </a:moveTo>
                    <a:lnTo>
                      <a:pt x="0" y="0"/>
                    </a:lnTo>
                    <a:lnTo>
                      <a:pt x="0" y="1619073"/>
                    </a:lnTo>
                    <a:lnTo>
                      <a:pt x="1206210" y="1619073"/>
                    </a:lnTo>
                    <a:lnTo>
                      <a:pt x="120621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5">
                <a:extLst>
                  <a:ext uri="{FF2B5EF4-FFF2-40B4-BE49-F238E27FC236}">
                    <a16:creationId xmlns:a16="http://schemas.microsoft.com/office/drawing/2014/main" id="{14CE5C7F-49FE-74B5-7B05-5243C0801532}"/>
                  </a:ext>
                </a:extLst>
              </p:cNvPr>
              <p:cNvSpPr/>
              <p:nvPr/>
            </p:nvSpPr>
            <p:spPr>
              <a:xfrm>
                <a:off x="16204688" y="3871421"/>
                <a:ext cx="1920158" cy="1868554"/>
              </a:xfrm>
              <a:custGeom>
                <a:avLst/>
                <a:gdLst/>
                <a:ahLst/>
                <a:cxnLst/>
                <a:rect l="l" t="t" r="r" b="b"/>
                <a:pathLst>
                  <a:path w="1920158" h="1868554">
                    <a:moveTo>
                      <a:pt x="0" y="0"/>
                    </a:moveTo>
                    <a:lnTo>
                      <a:pt x="1920158" y="0"/>
                    </a:lnTo>
                    <a:lnTo>
                      <a:pt x="1920158" y="1868554"/>
                    </a:lnTo>
                    <a:lnTo>
                      <a:pt x="0" y="18685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Pijl: rechts 15">
                <a:extLst>
                  <a:ext uri="{FF2B5EF4-FFF2-40B4-BE49-F238E27FC236}">
                    <a16:creationId xmlns:a16="http://schemas.microsoft.com/office/drawing/2014/main" id="{EECA0796-37F4-1869-2A18-FBA4E4E4F2B9}"/>
                  </a:ext>
                </a:extLst>
              </p:cNvPr>
              <p:cNvSpPr/>
              <p:nvPr/>
            </p:nvSpPr>
            <p:spPr>
              <a:xfrm>
                <a:off x="13538375" y="4816553"/>
                <a:ext cx="1198903" cy="669387"/>
              </a:xfrm>
              <a:prstGeom prst="rightArrow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1AFD8-BDD1-C9A3-C474-95B61581CC1B}"/>
              </a:ext>
            </a:extLst>
          </p:cNvPr>
          <p:cNvGrpSpPr/>
          <p:nvPr/>
        </p:nvGrpSpPr>
        <p:grpSpPr>
          <a:xfrm>
            <a:off x="4359346" y="5742188"/>
            <a:ext cx="3134283" cy="3547322"/>
            <a:chOff x="4359346" y="5742188"/>
            <a:chExt cx="3134283" cy="3547322"/>
          </a:xfrm>
        </p:grpSpPr>
        <p:sp>
          <p:nvSpPr>
            <p:cNvPr id="187" name="TextBox 15">
              <a:extLst>
                <a:ext uri="{FF2B5EF4-FFF2-40B4-BE49-F238E27FC236}">
                  <a16:creationId xmlns:a16="http://schemas.microsoft.com/office/drawing/2014/main" id="{E83C67E6-CB01-D720-7DF5-9DC6BF45932C}"/>
                </a:ext>
              </a:extLst>
            </p:cNvPr>
            <p:cNvSpPr txBox="1"/>
            <p:nvPr/>
          </p:nvSpPr>
          <p:spPr>
            <a:xfrm>
              <a:off x="4359346" y="8775010"/>
              <a:ext cx="3134283" cy="5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PRESTATIEDRUK</a:t>
              </a:r>
            </a:p>
          </p:txBody>
        </p:sp>
        <p:sp>
          <p:nvSpPr>
            <p:cNvPr id="182" name="Freeform 9">
              <a:extLst>
                <a:ext uri="{FF2B5EF4-FFF2-40B4-BE49-F238E27FC236}">
                  <a16:creationId xmlns:a16="http://schemas.microsoft.com/office/drawing/2014/main" id="{65BBD8EE-513A-69E9-57F3-AE56D3C991AD}"/>
                </a:ext>
              </a:extLst>
            </p:cNvPr>
            <p:cNvSpPr/>
            <p:nvPr/>
          </p:nvSpPr>
          <p:spPr>
            <a:xfrm>
              <a:off x="4840215" y="5742188"/>
              <a:ext cx="2196898" cy="2611468"/>
            </a:xfrm>
            <a:custGeom>
              <a:avLst/>
              <a:gdLst/>
              <a:ahLst/>
              <a:cxnLst/>
              <a:rect l="l" t="t" r="r" b="b"/>
              <a:pathLst>
                <a:path w="2196898" h="2611468">
                  <a:moveTo>
                    <a:pt x="0" y="0"/>
                  </a:moveTo>
                  <a:lnTo>
                    <a:pt x="2196897" y="0"/>
                  </a:lnTo>
                  <a:lnTo>
                    <a:pt x="2196897" y="2611468"/>
                  </a:lnTo>
                  <a:lnTo>
                    <a:pt x="0" y="2611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427242-6473-0D1D-00B1-EA1E16591371}"/>
              </a:ext>
            </a:extLst>
          </p:cNvPr>
          <p:cNvGrpSpPr/>
          <p:nvPr/>
        </p:nvGrpSpPr>
        <p:grpSpPr>
          <a:xfrm>
            <a:off x="7589468" y="5806444"/>
            <a:ext cx="3134283" cy="3471396"/>
            <a:chOff x="7589468" y="5806444"/>
            <a:chExt cx="3134283" cy="3471396"/>
          </a:xfrm>
        </p:grpSpPr>
        <p:sp>
          <p:nvSpPr>
            <p:cNvPr id="188" name="TextBox 16">
              <a:extLst>
                <a:ext uri="{FF2B5EF4-FFF2-40B4-BE49-F238E27FC236}">
                  <a16:creationId xmlns:a16="http://schemas.microsoft.com/office/drawing/2014/main" id="{317A88EB-CA9A-40CF-B2CD-1174B0524271}"/>
                </a:ext>
              </a:extLst>
            </p:cNvPr>
            <p:cNvSpPr txBox="1"/>
            <p:nvPr/>
          </p:nvSpPr>
          <p:spPr>
            <a:xfrm>
              <a:off x="7589468" y="8775010"/>
              <a:ext cx="3134283" cy="502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EMOTIEREGULATIE</a:t>
              </a:r>
            </a:p>
          </p:txBody>
        </p:sp>
        <p:sp>
          <p:nvSpPr>
            <p:cNvPr id="183" name="Freeform 10">
              <a:extLst>
                <a:ext uri="{FF2B5EF4-FFF2-40B4-BE49-F238E27FC236}">
                  <a16:creationId xmlns:a16="http://schemas.microsoft.com/office/drawing/2014/main" id="{381F8F19-71CD-BD72-7012-48D5DC402CAE}"/>
                </a:ext>
              </a:extLst>
            </p:cNvPr>
            <p:cNvSpPr/>
            <p:nvPr/>
          </p:nvSpPr>
          <p:spPr>
            <a:xfrm>
              <a:off x="7983282" y="5806444"/>
              <a:ext cx="2656806" cy="2547213"/>
            </a:xfrm>
            <a:custGeom>
              <a:avLst/>
              <a:gdLst/>
              <a:ahLst/>
              <a:cxnLst/>
              <a:rect l="l" t="t" r="r" b="b"/>
              <a:pathLst>
                <a:path w="2656806" h="2547213">
                  <a:moveTo>
                    <a:pt x="0" y="0"/>
                  </a:moveTo>
                  <a:lnTo>
                    <a:pt x="2656806" y="0"/>
                  </a:lnTo>
                  <a:lnTo>
                    <a:pt x="2656806" y="2547212"/>
                  </a:lnTo>
                  <a:lnTo>
                    <a:pt x="0" y="2547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A4DCE7-B6F9-6108-2EEC-98AD05AA5F22}"/>
              </a:ext>
            </a:extLst>
          </p:cNvPr>
          <p:cNvGrpSpPr/>
          <p:nvPr/>
        </p:nvGrpSpPr>
        <p:grpSpPr>
          <a:xfrm>
            <a:off x="10780312" y="5632891"/>
            <a:ext cx="3134283" cy="3644949"/>
            <a:chOff x="10780312" y="5632891"/>
            <a:chExt cx="3134283" cy="3644949"/>
          </a:xfrm>
        </p:grpSpPr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id="{6C6E8812-A426-BA8D-A1EE-D0A211485FE5}"/>
                </a:ext>
              </a:extLst>
            </p:cNvPr>
            <p:cNvSpPr txBox="1"/>
            <p:nvPr/>
          </p:nvSpPr>
          <p:spPr>
            <a:xfrm>
              <a:off x="10780312" y="8775010"/>
              <a:ext cx="3134283" cy="502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IDENTITEIT</a:t>
              </a:r>
            </a:p>
          </p:txBody>
        </p:sp>
        <p:sp>
          <p:nvSpPr>
            <p:cNvPr id="184" name="Freeform 11">
              <a:extLst>
                <a:ext uri="{FF2B5EF4-FFF2-40B4-BE49-F238E27FC236}">
                  <a16:creationId xmlns:a16="http://schemas.microsoft.com/office/drawing/2014/main" id="{A11853AD-81E9-11F2-7C33-901FE6C7DB08}"/>
                </a:ext>
              </a:extLst>
            </p:cNvPr>
            <p:cNvSpPr/>
            <p:nvPr/>
          </p:nvSpPr>
          <p:spPr>
            <a:xfrm>
              <a:off x="11040845" y="5632891"/>
              <a:ext cx="2497530" cy="2830062"/>
            </a:xfrm>
            <a:custGeom>
              <a:avLst/>
              <a:gdLst/>
              <a:ahLst/>
              <a:cxnLst/>
              <a:rect l="l" t="t" r="r" b="b"/>
              <a:pathLst>
                <a:path w="2497530" h="2830062">
                  <a:moveTo>
                    <a:pt x="0" y="0"/>
                  </a:moveTo>
                  <a:lnTo>
                    <a:pt x="2497530" y="0"/>
                  </a:lnTo>
                  <a:lnTo>
                    <a:pt x="2497530" y="2830062"/>
                  </a:lnTo>
                  <a:lnTo>
                    <a:pt x="0" y="2830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0970" y="7348371"/>
            <a:ext cx="16185726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860519" y="6903005"/>
            <a:ext cx="959450" cy="842301"/>
            <a:chOff x="0" y="0"/>
            <a:chExt cx="185293" cy="1626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40856" y="6806009"/>
            <a:ext cx="693770" cy="939296"/>
            <a:chOff x="0" y="0"/>
            <a:chExt cx="133984" cy="1814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38718" y="8115300"/>
            <a:ext cx="2125953" cy="21259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7451232" y="8263461"/>
            <a:ext cx="1300926" cy="1701493"/>
          </a:xfrm>
          <a:custGeom>
            <a:avLst/>
            <a:gdLst/>
            <a:ahLst/>
            <a:cxnLst/>
            <a:rect l="l" t="t" r="r" b="b"/>
            <a:pathLst>
              <a:path w="1300926" h="1701493">
                <a:moveTo>
                  <a:pt x="0" y="0"/>
                </a:moveTo>
                <a:lnTo>
                  <a:pt x="1300926" y="0"/>
                </a:lnTo>
                <a:lnTo>
                  <a:pt x="1300926" y="1701493"/>
                </a:lnTo>
                <a:lnTo>
                  <a:pt x="0" y="1701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92302" y="6806009"/>
            <a:ext cx="678727" cy="741389"/>
            <a:chOff x="0" y="0"/>
            <a:chExt cx="131078" cy="1431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037604" y="6861545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5" y="0"/>
                </a:lnTo>
                <a:lnTo>
                  <a:pt x="734385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00970" y="7009008"/>
            <a:ext cx="657839" cy="678727"/>
            <a:chOff x="0" y="0"/>
            <a:chExt cx="127044" cy="1310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659870" y="6806009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5" y="0"/>
                </a:lnTo>
                <a:lnTo>
                  <a:pt x="485695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928167" y="6884434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4" y="0"/>
                </a:lnTo>
                <a:lnTo>
                  <a:pt x="824154" y="824153"/>
                </a:lnTo>
                <a:lnTo>
                  <a:pt x="0" y="824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540856" y="6842727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7621970" y="6903005"/>
            <a:ext cx="959450" cy="842301"/>
            <a:chOff x="0" y="0"/>
            <a:chExt cx="185293" cy="1626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02307" y="6806009"/>
            <a:ext cx="693770" cy="939296"/>
            <a:chOff x="0" y="0"/>
            <a:chExt cx="133984" cy="1814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877331" y="6903005"/>
            <a:ext cx="678727" cy="741389"/>
            <a:chOff x="0" y="0"/>
            <a:chExt cx="131078" cy="1431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4849502" y="6903005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4" y="0"/>
                </a:lnTo>
                <a:lnTo>
                  <a:pt x="734384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6362421" y="7009008"/>
            <a:ext cx="657839" cy="678727"/>
            <a:chOff x="0" y="0"/>
            <a:chExt cx="127044" cy="13107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6421321" y="6806009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5" y="0"/>
                </a:lnTo>
                <a:lnTo>
                  <a:pt x="485695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7689618" y="6884434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4" y="0"/>
                </a:lnTo>
                <a:lnTo>
                  <a:pt x="824154" y="824153"/>
                </a:lnTo>
                <a:lnTo>
                  <a:pt x="0" y="824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9302307" y="6842727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3554022" y="6923858"/>
            <a:ext cx="959450" cy="842301"/>
            <a:chOff x="0" y="0"/>
            <a:chExt cx="185293" cy="1626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85293" cy="162668"/>
            </a:xfrm>
            <a:custGeom>
              <a:avLst/>
              <a:gdLst/>
              <a:ahLst/>
              <a:cxnLst/>
              <a:rect l="l" t="t" r="r" b="b"/>
              <a:pathLst>
                <a:path w="185293" h="162668">
                  <a:moveTo>
                    <a:pt x="0" y="0"/>
                  </a:moveTo>
                  <a:lnTo>
                    <a:pt x="185293" y="0"/>
                  </a:lnTo>
                  <a:lnTo>
                    <a:pt x="185293" y="162668"/>
                  </a:lnTo>
                  <a:lnTo>
                    <a:pt x="0" y="162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185293" cy="162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234360" y="6826862"/>
            <a:ext cx="693770" cy="939296"/>
            <a:chOff x="0" y="0"/>
            <a:chExt cx="133984" cy="18140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3984" cy="181401"/>
            </a:xfrm>
            <a:custGeom>
              <a:avLst/>
              <a:gdLst/>
              <a:ahLst/>
              <a:cxnLst/>
              <a:rect l="l" t="t" r="r" b="b"/>
              <a:pathLst>
                <a:path w="133984" h="181401">
                  <a:moveTo>
                    <a:pt x="0" y="0"/>
                  </a:moveTo>
                  <a:lnTo>
                    <a:pt x="133984" y="0"/>
                  </a:lnTo>
                  <a:lnTo>
                    <a:pt x="133984" y="181401"/>
                  </a:lnTo>
                  <a:lnTo>
                    <a:pt x="0" y="181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133984" cy="181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809384" y="6923858"/>
            <a:ext cx="678727" cy="741389"/>
            <a:chOff x="0" y="0"/>
            <a:chExt cx="131078" cy="14318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1078" cy="143180"/>
            </a:xfrm>
            <a:custGeom>
              <a:avLst/>
              <a:gdLst/>
              <a:ahLst/>
              <a:cxnLst/>
              <a:rect l="l" t="t" r="r" b="b"/>
              <a:pathLst>
                <a:path w="131078" h="143180">
                  <a:moveTo>
                    <a:pt x="0" y="0"/>
                  </a:moveTo>
                  <a:lnTo>
                    <a:pt x="131078" y="0"/>
                  </a:lnTo>
                  <a:lnTo>
                    <a:pt x="131078" y="143180"/>
                  </a:lnTo>
                  <a:lnTo>
                    <a:pt x="0" y="1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131078" cy="143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Freeform 49"/>
          <p:cNvSpPr/>
          <p:nvPr/>
        </p:nvSpPr>
        <p:spPr>
          <a:xfrm>
            <a:off x="10781555" y="6923858"/>
            <a:ext cx="734384" cy="824309"/>
          </a:xfrm>
          <a:custGeom>
            <a:avLst/>
            <a:gdLst/>
            <a:ahLst/>
            <a:cxnLst/>
            <a:rect l="l" t="t" r="r" b="b"/>
            <a:pathLst>
              <a:path w="734384" h="824309">
                <a:moveTo>
                  <a:pt x="0" y="0"/>
                </a:moveTo>
                <a:lnTo>
                  <a:pt x="734384" y="0"/>
                </a:lnTo>
                <a:lnTo>
                  <a:pt x="734384" y="824309"/>
                </a:lnTo>
                <a:lnTo>
                  <a:pt x="0" y="82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12294474" y="7029861"/>
            <a:ext cx="657839" cy="678727"/>
            <a:chOff x="0" y="0"/>
            <a:chExt cx="127044" cy="13107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7044" cy="131078"/>
            </a:xfrm>
            <a:custGeom>
              <a:avLst/>
              <a:gdLst/>
              <a:ahLst/>
              <a:cxnLst/>
              <a:rect l="l" t="t" r="r" b="b"/>
              <a:pathLst>
                <a:path w="127044" h="131078">
                  <a:moveTo>
                    <a:pt x="0" y="0"/>
                  </a:moveTo>
                  <a:lnTo>
                    <a:pt x="127044" y="0"/>
                  </a:lnTo>
                  <a:lnTo>
                    <a:pt x="127044" y="131078"/>
                  </a:lnTo>
                  <a:lnTo>
                    <a:pt x="0" y="131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27044" cy="131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Freeform 53"/>
          <p:cNvSpPr/>
          <p:nvPr/>
        </p:nvSpPr>
        <p:spPr>
          <a:xfrm>
            <a:off x="12353374" y="6826862"/>
            <a:ext cx="485695" cy="939296"/>
          </a:xfrm>
          <a:custGeom>
            <a:avLst/>
            <a:gdLst/>
            <a:ahLst/>
            <a:cxnLst/>
            <a:rect l="l" t="t" r="r" b="b"/>
            <a:pathLst>
              <a:path w="485695" h="939296">
                <a:moveTo>
                  <a:pt x="0" y="0"/>
                </a:moveTo>
                <a:lnTo>
                  <a:pt x="485694" y="0"/>
                </a:lnTo>
                <a:lnTo>
                  <a:pt x="485694" y="939297"/>
                </a:lnTo>
                <a:lnTo>
                  <a:pt x="0" y="939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54"/>
          <p:cNvSpPr/>
          <p:nvPr/>
        </p:nvSpPr>
        <p:spPr>
          <a:xfrm>
            <a:off x="13621671" y="6905287"/>
            <a:ext cx="824154" cy="824154"/>
          </a:xfrm>
          <a:custGeom>
            <a:avLst/>
            <a:gdLst/>
            <a:ahLst/>
            <a:cxnLst/>
            <a:rect l="l" t="t" r="r" b="b"/>
            <a:pathLst>
              <a:path w="824154" h="824154">
                <a:moveTo>
                  <a:pt x="0" y="0"/>
                </a:moveTo>
                <a:lnTo>
                  <a:pt x="824153" y="0"/>
                </a:lnTo>
                <a:lnTo>
                  <a:pt x="824153" y="824154"/>
                </a:lnTo>
                <a:lnTo>
                  <a:pt x="0" y="824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5"/>
          <p:cNvSpPr/>
          <p:nvPr/>
        </p:nvSpPr>
        <p:spPr>
          <a:xfrm>
            <a:off x="15234360" y="6863581"/>
            <a:ext cx="693770" cy="865860"/>
          </a:xfrm>
          <a:custGeom>
            <a:avLst/>
            <a:gdLst/>
            <a:ahLst/>
            <a:cxnLst/>
            <a:rect l="l" t="t" r="r" b="b"/>
            <a:pathLst>
              <a:path w="693770" h="865860">
                <a:moveTo>
                  <a:pt x="0" y="0"/>
                </a:moveTo>
                <a:lnTo>
                  <a:pt x="693770" y="0"/>
                </a:lnTo>
                <a:lnTo>
                  <a:pt x="693770" y="865860"/>
                </a:lnTo>
                <a:lnTo>
                  <a:pt x="0" y="86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6"/>
          <p:cNvGrpSpPr/>
          <p:nvPr/>
        </p:nvGrpSpPr>
        <p:grpSpPr>
          <a:xfrm>
            <a:off x="-412226" y="1963012"/>
            <a:ext cx="19533010" cy="1937315"/>
            <a:chOff x="0" y="-76200"/>
            <a:chExt cx="5144496" cy="510239"/>
          </a:xfrm>
        </p:grpSpPr>
        <p:sp>
          <p:nvSpPr>
            <p:cNvPr id="57" name="Freeform 57"/>
            <p:cNvSpPr/>
            <p:nvPr/>
          </p:nvSpPr>
          <p:spPr>
            <a:xfrm>
              <a:off x="108570" y="0"/>
              <a:ext cx="4816592" cy="434039"/>
            </a:xfrm>
            <a:custGeom>
              <a:avLst/>
              <a:gdLst/>
              <a:ahLst/>
              <a:cxnLst/>
              <a:rect l="l" t="t" r="r" b="b"/>
              <a:pathLst>
                <a:path w="5144496" h="434039">
                  <a:moveTo>
                    <a:pt x="0" y="0"/>
                  </a:moveTo>
                  <a:lnTo>
                    <a:pt x="5144496" y="0"/>
                  </a:lnTo>
                  <a:lnTo>
                    <a:pt x="5144496" y="434039"/>
                  </a:lnTo>
                  <a:lnTo>
                    <a:pt x="0" y="434039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5144496" cy="510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Freeform 59"/>
          <p:cNvSpPr/>
          <p:nvPr/>
        </p:nvSpPr>
        <p:spPr>
          <a:xfrm>
            <a:off x="-228600" y="2879281"/>
            <a:ext cx="10047189" cy="1021045"/>
          </a:xfrm>
          <a:custGeom>
            <a:avLst/>
            <a:gdLst/>
            <a:ahLst/>
            <a:cxnLst/>
            <a:rect l="l" t="t" r="r" b="b"/>
            <a:pathLst>
              <a:path w="10230815" h="1021045">
                <a:moveTo>
                  <a:pt x="0" y="0"/>
                </a:moveTo>
                <a:lnTo>
                  <a:pt x="10230815" y="0"/>
                </a:lnTo>
                <a:lnTo>
                  <a:pt x="10230815" y="1021046"/>
                </a:lnTo>
                <a:lnTo>
                  <a:pt x="0" y="10210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15428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60"/>
          <p:cNvSpPr/>
          <p:nvPr/>
        </p:nvSpPr>
        <p:spPr>
          <a:xfrm>
            <a:off x="9354279" y="2805785"/>
            <a:ext cx="8963982" cy="1094542"/>
          </a:xfrm>
          <a:custGeom>
            <a:avLst/>
            <a:gdLst/>
            <a:ahLst/>
            <a:cxnLst/>
            <a:rect l="l" t="t" r="r" b="b"/>
            <a:pathLst>
              <a:path w="12148977" h="1094542">
                <a:moveTo>
                  <a:pt x="0" y="0"/>
                </a:moveTo>
                <a:lnTo>
                  <a:pt x="12148978" y="0"/>
                </a:lnTo>
                <a:lnTo>
                  <a:pt x="12148978" y="1094542"/>
                </a:lnTo>
                <a:lnTo>
                  <a:pt x="0" y="1094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35531" b="-138641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6667998" y="632489"/>
            <a:ext cx="4998691" cy="8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nl-NL" sz="5299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2</a:t>
            </a:r>
            <a:r>
              <a:rPr lang="nl-NL" sz="5299" noProof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000 jongeren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5652" y="6106144"/>
            <a:ext cx="1768476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nl-NL" sz="2400" noProof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maart 2025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083230" y="6119052"/>
            <a:ext cx="2234201" cy="416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  <a:spcBef>
                <a:spcPct val="0"/>
              </a:spcBef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december 2027</a:t>
            </a:r>
            <a:endParaRPr lang="nl-NL" sz="2400" noProof="0" dirty="0">
              <a:solidFill>
                <a:srgbClr val="00000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9377876" y="8334975"/>
            <a:ext cx="5856483" cy="1427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8"/>
              </a:lnSpc>
            </a:pPr>
            <a:r>
              <a:rPr lang="nl-NL" sz="3000" b="1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Dagelijkse bevraging op gsm</a:t>
            </a:r>
          </a:p>
          <a:p>
            <a:pPr marL="457200" indent="-457200" algn="l">
              <a:lnSpc>
                <a:spcPts val="37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9 dagen</a:t>
            </a:r>
            <a:endParaRPr lang="nl-NL" sz="3000" dirty="0">
              <a:solidFill>
                <a:srgbClr val="1E64C0"/>
              </a:solidFill>
              <a:latin typeface="Arial" panose="020B0604020202020204" pitchFamily="34" charset="0"/>
              <a:ea typeface="UGent Panno Text 2"/>
              <a:cs typeface="Arial" panose="020B0604020202020204" pitchFamily="34" charset="0"/>
              <a:sym typeface="UGent Panno Text 2"/>
            </a:endParaRPr>
          </a:p>
          <a:p>
            <a:pPr marL="457200" indent="-457200" algn="l">
              <a:lnSpc>
                <a:spcPts val="378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7 </a:t>
            </a:r>
            <a:r>
              <a:rPr lang="nl-NL" sz="300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keer</a:t>
            </a:r>
            <a:r>
              <a:rPr lang="nl-NL" sz="3000" noProof="0" dirty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 per dag korte bevraging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883090" y="8209227"/>
            <a:ext cx="2816712" cy="94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8"/>
              </a:lnSpc>
              <a:spcBef>
                <a:spcPct val="0"/>
              </a:spcBef>
            </a:pPr>
            <a:r>
              <a:rPr lang="nl-NL" sz="3000" dirty="0">
                <a:solidFill>
                  <a:srgbClr val="1E64C0"/>
                </a:solidFill>
                <a:latin typeface="Arial" panose="020B0604020202020204" pitchFamily="34" charset="0"/>
                <a:cs typeface="Arial" panose="020B0604020202020204" pitchFamily="34" charset="0"/>
                <a:sym typeface="UGent Panno Text 2"/>
              </a:rPr>
              <a:t>Transitie naar studie of werk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50018" y="4264613"/>
            <a:ext cx="18870766" cy="866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nl-NL" sz="4400" noProof="0">
                <a:solidFill>
                  <a:srgbClr val="1E64C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vullen gedurende 3 jaar ieder seizoen een vragenlijst in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779931" y="6106144"/>
            <a:ext cx="1768476" cy="42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nl-NL" sz="2400" noProof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maart 2026</a:t>
            </a: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2A2079F8-9F7A-ED14-4BCB-470F28082E25}"/>
              </a:ext>
            </a:extLst>
          </p:cNvPr>
          <p:cNvSpPr/>
          <p:nvPr/>
        </p:nvSpPr>
        <p:spPr>
          <a:xfrm rot="6366565" flipV="1">
            <a:off x="2142425" y="8105530"/>
            <a:ext cx="1291983" cy="355928"/>
          </a:xfrm>
          <a:custGeom>
            <a:avLst/>
            <a:gdLst/>
            <a:ahLst/>
            <a:cxnLst/>
            <a:rect l="l" t="t" r="r" b="b"/>
            <a:pathLst>
              <a:path w="1500859" h="1529040">
                <a:moveTo>
                  <a:pt x="0" y="1529040"/>
                </a:moveTo>
                <a:lnTo>
                  <a:pt x="1500860" y="1529040"/>
                </a:lnTo>
                <a:lnTo>
                  <a:pt x="1500860" y="0"/>
                </a:lnTo>
                <a:lnTo>
                  <a:pt x="0" y="0"/>
                </a:lnTo>
                <a:lnTo>
                  <a:pt x="0" y="15290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-175462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E5BA4561-B179-3B62-7294-FEAF9039DCE2}"/>
              </a:ext>
            </a:extLst>
          </p:cNvPr>
          <p:cNvSpPr/>
          <p:nvPr/>
        </p:nvSpPr>
        <p:spPr>
          <a:xfrm rot="6366565" flipV="1">
            <a:off x="6412112" y="8105530"/>
            <a:ext cx="1291983" cy="355928"/>
          </a:xfrm>
          <a:custGeom>
            <a:avLst/>
            <a:gdLst/>
            <a:ahLst/>
            <a:cxnLst/>
            <a:rect l="l" t="t" r="r" b="b"/>
            <a:pathLst>
              <a:path w="1500859" h="1529040">
                <a:moveTo>
                  <a:pt x="0" y="1529040"/>
                </a:moveTo>
                <a:lnTo>
                  <a:pt x="1500860" y="1529040"/>
                </a:lnTo>
                <a:lnTo>
                  <a:pt x="1500860" y="0"/>
                </a:lnTo>
                <a:lnTo>
                  <a:pt x="0" y="0"/>
                </a:lnTo>
                <a:lnTo>
                  <a:pt x="0" y="152904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-175462"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722" y="414500"/>
            <a:ext cx="8398987" cy="846584"/>
            <a:chOff x="0" y="0"/>
            <a:chExt cx="3340727" cy="33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6722" y="2467316"/>
            <a:ext cx="8398987" cy="7514893"/>
            <a:chOff x="0" y="0"/>
            <a:chExt cx="2212079" cy="19792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2079" cy="1979231"/>
            </a:xfrm>
            <a:custGeom>
              <a:avLst/>
              <a:gdLst/>
              <a:ahLst/>
              <a:cxnLst/>
              <a:rect l="l" t="t" r="r" b="b"/>
              <a:pathLst>
                <a:path w="2212079" h="1979231">
                  <a:moveTo>
                    <a:pt x="0" y="0"/>
                  </a:moveTo>
                  <a:lnTo>
                    <a:pt x="2212079" y="0"/>
                  </a:lnTo>
                  <a:lnTo>
                    <a:pt x="2212079" y="1979231"/>
                  </a:lnTo>
                  <a:lnTo>
                    <a:pt x="0" y="1979231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212079" cy="2055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6251181" y="3117002"/>
            <a:ext cx="2393791" cy="2073621"/>
          </a:xfrm>
          <a:custGeom>
            <a:avLst/>
            <a:gdLst/>
            <a:ahLst/>
            <a:cxnLst/>
            <a:rect l="l" t="t" r="r" b="b"/>
            <a:pathLst>
              <a:path w="2393791" h="2073621">
                <a:moveTo>
                  <a:pt x="0" y="0"/>
                </a:moveTo>
                <a:lnTo>
                  <a:pt x="2393791" y="0"/>
                </a:lnTo>
                <a:lnTo>
                  <a:pt x="2393791" y="2073622"/>
                </a:lnTo>
                <a:lnTo>
                  <a:pt x="0" y="207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323390" y="7008801"/>
            <a:ext cx="2321582" cy="2973408"/>
          </a:xfrm>
          <a:custGeom>
            <a:avLst/>
            <a:gdLst/>
            <a:ahLst/>
            <a:cxnLst/>
            <a:rect l="l" t="t" r="r" b="b"/>
            <a:pathLst>
              <a:path w="1941725" h="2754219">
                <a:moveTo>
                  <a:pt x="0" y="0"/>
                </a:moveTo>
                <a:lnTo>
                  <a:pt x="1941724" y="0"/>
                </a:lnTo>
                <a:lnTo>
                  <a:pt x="1941724" y="2754220"/>
                </a:lnTo>
                <a:lnTo>
                  <a:pt x="0" y="2754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722" y="408968"/>
            <a:ext cx="8398987" cy="78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4"/>
              </a:lnSpc>
              <a:spcBef>
                <a:spcPct val="0"/>
              </a:spcBef>
            </a:pPr>
            <a:r>
              <a:rPr lang="nl-NL" sz="4400" b="1" spc="133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WAT WIJ VERWACHTEN...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76722" y="1717968"/>
            <a:ext cx="8398987" cy="846584"/>
            <a:chOff x="0" y="0"/>
            <a:chExt cx="3340727" cy="3367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11318" y="1769609"/>
            <a:ext cx="8033654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 dirty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...VAN ORGANISATIES: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1143" y="7349607"/>
            <a:ext cx="5620635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nl-NL" sz="2800" spc="109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QR code scannen om zich </a:t>
            </a:r>
          </a:p>
          <a:p>
            <a:pPr algn="l">
              <a:lnSpc>
                <a:spcPts val="5496"/>
              </a:lnSpc>
              <a:spcBef>
                <a:spcPct val="0"/>
              </a:spcBef>
            </a:pPr>
            <a:r>
              <a:rPr lang="nl-NL" sz="2800" spc="109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in te schrijven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9180" y="3162231"/>
            <a:ext cx="5335102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4"/>
              </a:lnSpc>
              <a:spcBef>
                <a:spcPct val="0"/>
              </a:spcBef>
            </a:pPr>
            <a:r>
              <a:rPr lang="nl-NL" sz="2800" spc="110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Schoolverlaters informatie tonen over het onderzoek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76722" y="5578980"/>
            <a:ext cx="8398987" cy="846584"/>
            <a:chOff x="0" y="0"/>
            <a:chExt cx="3340727" cy="3367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11319" y="5636572"/>
            <a:ext cx="8398987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...VAN LEERLINGEN: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391305" y="414500"/>
            <a:ext cx="8398987" cy="846584"/>
            <a:chOff x="0" y="0"/>
            <a:chExt cx="3340727" cy="3367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91305" y="2467316"/>
            <a:ext cx="8398987" cy="7514893"/>
            <a:chOff x="0" y="0"/>
            <a:chExt cx="2212079" cy="19792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12079" cy="1979231"/>
            </a:xfrm>
            <a:custGeom>
              <a:avLst/>
              <a:gdLst/>
              <a:ahLst/>
              <a:cxnLst/>
              <a:rect l="l" t="t" r="r" b="b"/>
              <a:pathLst>
                <a:path w="2212079" h="1979231">
                  <a:moveTo>
                    <a:pt x="0" y="0"/>
                  </a:moveTo>
                  <a:lnTo>
                    <a:pt x="2212079" y="0"/>
                  </a:lnTo>
                  <a:lnTo>
                    <a:pt x="2212079" y="1979231"/>
                  </a:lnTo>
                  <a:lnTo>
                    <a:pt x="0" y="1979231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2212079" cy="2055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391305" y="409377"/>
            <a:ext cx="8398987" cy="78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4"/>
              </a:lnSpc>
              <a:spcBef>
                <a:spcPct val="0"/>
              </a:spcBef>
            </a:pPr>
            <a:r>
              <a:rPr lang="nl-NL" sz="4400" b="1" spc="133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WAT WIJ VOORZIEN...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391305" y="1717968"/>
            <a:ext cx="8398987" cy="846584"/>
            <a:chOff x="0" y="0"/>
            <a:chExt cx="3340727" cy="3367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525902" y="1769609"/>
            <a:ext cx="8033654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 dirty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...VOOR ORGANISATIES: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9391305" y="5578980"/>
            <a:ext cx="8398987" cy="846584"/>
            <a:chOff x="0" y="0"/>
            <a:chExt cx="3340727" cy="33673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340727" cy="336732"/>
            </a:xfrm>
            <a:custGeom>
              <a:avLst/>
              <a:gdLst/>
              <a:ahLst/>
              <a:cxnLst/>
              <a:rect l="l" t="t" r="r" b="b"/>
              <a:pathLst>
                <a:path w="3340727" h="336732">
                  <a:moveTo>
                    <a:pt x="0" y="0"/>
                  </a:moveTo>
                  <a:lnTo>
                    <a:pt x="3340727" y="0"/>
                  </a:lnTo>
                  <a:lnTo>
                    <a:pt x="3340727" y="336732"/>
                  </a:lnTo>
                  <a:lnTo>
                    <a:pt x="0" y="336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3340727" cy="41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nl-NL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525902" y="5645796"/>
            <a:ext cx="8398987" cy="71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  <a:spcBef>
                <a:spcPct val="0"/>
              </a:spcBef>
            </a:pPr>
            <a:r>
              <a:rPr lang="nl-NL" sz="4000" spc="121" noProof="0">
                <a:solidFill>
                  <a:srgbClr val="FFFFFF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...VOOR LEERLINGEN: </a:t>
            </a:r>
          </a:p>
        </p:txBody>
      </p:sp>
      <p:sp>
        <p:nvSpPr>
          <p:cNvPr id="36" name="Freeform 36"/>
          <p:cNvSpPr/>
          <p:nvPr/>
        </p:nvSpPr>
        <p:spPr>
          <a:xfrm>
            <a:off x="15567743" y="3137285"/>
            <a:ext cx="2222549" cy="1995316"/>
          </a:xfrm>
          <a:custGeom>
            <a:avLst/>
            <a:gdLst/>
            <a:ahLst/>
            <a:cxnLst/>
            <a:rect l="l" t="t" r="r" b="b"/>
            <a:pathLst>
              <a:path w="2168120" h="2109852">
                <a:moveTo>
                  <a:pt x="0" y="0"/>
                </a:moveTo>
                <a:lnTo>
                  <a:pt x="2168120" y="0"/>
                </a:lnTo>
                <a:lnTo>
                  <a:pt x="2168120" y="2109853"/>
                </a:lnTo>
                <a:lnTo>
                  <a:pt x="0" y="2109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343894" y="2682998"/>
            <a:ext cx="8763001" cy="2774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288000" algn="l">
              <a:lnSpc>
                <a:spcPts val="5573"/>
              </a:lnSpc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Exclusieve updates over het welzijn</a:t>
            </a:r>
            <a:r>
              <a:rPr lang="nl-NL" sz="2800" spc="111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</a:t>
            </a: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van schoolverlaters</a:t>
            </a:r>
          </a:p>
          <a:p>
            <a:pPr marL="457200" indent="-288000" algn="l">
              <a:lnSpc>
                <a:spcPts val="557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Op maat gemaakte feedback</a:t>
            </a:r>
          </a:p>
          <a:p>
            <a:pPr marL="457200" indent="-288000">
              <a:lnSpc>
                <a:spcPts val="557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Toegang tot software Virtual </a:t>
            </a:r>
            <a:r>
              <a:rPr lang="nl-NL" sz="2800" spc="111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R</a:t>
            </a:r>
            <a:r>
              <a:rPr lang="nl-NL" sz="2800" spc="111" noProof="0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eality</a:t>
            </a: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interventie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525902" y="6622197"/>
            <a:ext cx="5637203" cy="278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288000" algn="l">
              <a:lnSpc>
                <a:spcPts val="5573"/>
              </a:lnSpc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100 euro, gespreid over meerdere momenten</a:t>
            </a:r>
          </a:p>
          <a:p>
            <a:pPr marL="457200" indent="-288000">
              <a:lnSpc>
                <a:spcPts val="557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Toegang tot software Virtual </a:t>
            </a:r>
            <a:r>
              <a:rPr lang="nl-NL" sz="2800" spc="111" noProof="0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Reality</a:t>
            </a:r>
            <a:r>
              <a:rPr lang="nl-NL" sz="2800" spc="111" noProof="0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interventie</a:t>
            </a:r>
          </a:p>
        </p:txBody>
      </p:sp>
      <p:pic>
        <p:nvPicPr>
          <p:cNvPr id="40" name="Afbeelding 39" descr="Afbeelding met kleding, persoon, glimlach, person&#10;&#10;Automatisch gegenereerde beschrijving">
            <a:extLst>
              <a:ext uri="{FF2B5EF4-FFF2-40B4-BE49-F238E27FC236}">
                <a16:creationId xmlns:a16="http://schemas.microsoft.com/office/drawing/2014/main" id="{6E5655D9-B74B-B3C5-6F38-72D91C938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000" r="9995" b="11279"/>
          <a:stretch/>
        </p:blipFill>
        <p:spPr>
          <a:xfrm>
            <a:off x="16164172" y="8310400"/>
            <a:ext cx="1511498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2248" y="4748054"/>
            <a:ext cx="9486248" cy="4761421"/>
            <a:chOff x="0" y="-76200"/>
            <a:chExt cx="2561395" cy="1279681"/>
          </a:xfrm>
        </p:grpSpPr>
        <p:sp>
          <p:nvSpPr>
            <p:cNvPr id="3" name="Freeform 3"/>
            <p:cNvSpPr/>
            <p:nvPr/>
          </p:nvSpPr>
          <p:spPr>
            <a:xfrm>
              <a:off x="90139" y="0"/>
              <a:ext cx="2471256" cy="1203481"/>
            </a:xfrm>
            <a:custGeom>
              <a:avLst/>
              <a:gdLst/>
              <a:ahLst/>
              <a:cxnLst/>
              <a:rect l="l" t="t" r="r" b="b"/>
              <a:pathLst>
                <a:path w="2561395" h="1203481">
                  <a:moveTo>
                    <a:pt x="0" y="0"/>
                  </a:moveTo>
                  <a:lnTo>
                    <a:pt x="2561395" y="0"/>
                  </a:lnTo>
                  <a:lnTo>
                    <a:pt x="2561395" y="1203481"/>
                  </a:lnTo>
                  <a:lnTo>
                    <a:pt x="0" y="1203481"/>
                  </a:lnTo>
                  <a:close/>
                </a:path>
              </a:pathLst>
            </a:custGeom>
            <a:solidFill>
              <a:srgbClr val="F4E8DB"/>
            </a:solidFill>
          </p:spPr>
          <p:txBody>
            <a:bodyPr/>
            <a:lstStyle/>
            <a:p>
              <a:endParaRPr lang="nl-B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561395" cy="127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828288" y="7889444"/>
            <a:ext cx="2746028" cy="2196823"/>
          </a:xfrm>
          <a:custGeom>
            <a:avLst/>
            <a:gdLst/>
            <a:ahLst/>
            <a:cxnLst/>
            <a:rect l="l" t="t" r="r" b="b"/>
            <a:pathLst>
              <a:path w="2746028" h="2196823">
                <a:moveTo>
                  <a:pt x="0" y="0"/>
                </a:moveTo>
                <a:lnTo>
                  <a:pt x="2746029" y="0"/>
                </a:lnTo>
                <a:lnTo>
                  <a:pt x="2746029" y="2196822"/>
                </a:lnTo>
                <a:lnTo>
                  <a:pt x="0" y="2196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4980" y="1170659"/>
            <a:ext cx="17796136" cy="862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7"/>
              </a:lnSpc>
            </a:pPr>
            <a:r>
              <a:rPr lang="en-US" sz="4000" spc="143" dirty="0">
                <a:solidFill>
                  <a:srgbClr val="000000"/>
                </a:solidFill>
                <a:latin typeface="Arial" panose="020B0604020202020204" pitchFamily="34" charset="0"/>
                <a:ea typeface="UGent Panno Text 2"/>
                <a:cs typeface="Arial" panose="020B0604020202020204" pitchFamily="34" charset="0"/>
                <a:sym typeface="UGent Panno Text 2"/>
              </a:rPr>
              <a:t>VoorZ@UGent.be						</a:t>
            </a:r>
            <a:r>
              <a:rPr lang="en-US" sz="4800" b="1" spc="126" dirty="0">
                <a:solidFill>
                  <a:srgbClr val="0000FF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https://www.fsppd.be/voorZ </a:t>
            </a:r>
            <a:endParaRPr lang="en-US" sz="4800" b="1" spc="126" dirty="0">
              <a:solidFill>
                <a:srgbClr val="0000FF"/>
              </a:solidFill>
              <a:latin typeface="Arial" panose="020B0604020202020204" pitchFamily="34" charset="0"/>
              <a:ea typeface="UGent Panno Text 1"/>
              <a:cs typeface="Arial" panose="020B0604020202020204" pitchFamily="34" charset="0"/>
              <a:sym typeface="UGent Panno Text 1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384684" y="8277273"/>
            <a:ext cx="4183424" cy="1421163"/>
          </a:xfrm>
          <a:custGeom>
            <a:avLst/>
            <a:gdLst/>
            <a:ahLst/>
            <a:cxnLst/>
            <a:rect l="l" t="t" r="r" b="b"/>
            <a:pathLst>
              <a:path w="4183424" h="1421163">
                <a:moveTo>
                  <a:pt x="0" y="0"/>
                </a:moveTo>
                <a:lnTo>
                  <a:pt x="4183424" y="0"/>
                </a:lnTo>
                <a:lnTo>
                  <a:pt x="4183424" y="1421164"/>
                </a:lnTo>
                <a:lnTo>
                  <a:pt x="0" y="1421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491863" y="5266199"/>
            <a:ext cx="8352121" cy="3917087"/>
          </a:xfrm>
          <a:custGeom>
            <a:avLst/>
            <a:gdLst/>
            <a:ahLst/>
            <a:cxnLst/>
            <a:rect l="l" t="t" r="r" b="b"/>
            <a:pathLst>
              <a:path w="8515407" h="3917087">
                <a:moveTo>
                  <a:pt x="0" y="0"/>
                </a:moveTo>
                <a:lnTo>
                  <a:pt x="8515407" y="0"/>
                </a:lnTo>
                <a:lnTo>
                  <a:pt x="8515407" y="3917088"/>
                </a:lnTo>
                <a:lnTo>
                  <a:pt x="0" y="3917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264D6C-E6A1-25DD-5DC7-55D762E1980E}"/>
              </a:ext>
            </a:extLst>
          </p:cNvPr>
          <p:cNvGrpSpPr/>
          <p:nvPr/>
        </p:nvGrpSpPr>
        <p:grpSpPr>
          <a:xfrm>
            <a:off x="-1" y="63407"/>
            <a:ext cx="18288000" cy="1038160"/>
            <a:chOff x="-1" y="63407"/>
            <a:chExt cx="18288000" cy="1038160"/>
          </a:xfrm>
        </p:grpSpPr>
        <p:grpSp>
          <p:nvGrpSpPr>
            <p:cNvPr id="6" name="Group 6"/>
            <p:cNvGrpSpPr/>
            <p:nvPr/>
          </p:nvGrpSpPr>
          <p:grpSpPr>
            <a:xfrm>
              <a:off x="-1" y="63407"/>
              <a:ext cx="18288000" cy="1038160"/>
              <a:chOff x="-195641" y="-76200"/>
              <a:chExt cx="7274118" cy="41293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95641" y="-21578"/>
                <a:ext cx="7274118" cy="358310"/>
              </a:xfrm>
              <a:custGeom>
                <a:avLst/>
                <a:gdLst/>
                <a:ahLst/>
                <a:cxnLst/>
                <a:rect l="l" t="t" r="r" b="b"/>
                <a:pathLst>
                  <a:path w="6852159" h="336732">
                    <a:moveTo>
                      <a:pt x="0" y="0"/>
                    </a:moveTo>
                    <a:lnTo>
                      <a:pt x="6852159" y="0"/>
                    </a:lnTo>
                    <a:lnTo>
                      <a:pt x="6852159" y="336732"/>
                    </a:lnTo>
                    <a:lnTo>
                      <a:pt x="0" y="3367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6852159" cy="412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785101" y="200733"/>
              <a:ext cx="14717798" cy="83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4"/>
                </a:lnSpc>
                <a:spcBef>
                  <a:spcPct val="0"/>
                </a:spcBef>
              </a:pPr>
              <a:r>
                <a:rPr lang="en-US" sz="4000" b="1" spc="144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VRAGEN OF ONDUIDELIJKHEDEN?</a:t>
              </a:r>
            </a:p>
          </p:txBody>
        </p:sp>
      </p:grpSp>
      <p:pic>
        <p:nvPicPr>
          <p:cNvPr id="14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925CC1C-0CDA-7CEB-55CB-D066336DEC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7" t="961" r="3799" b="58043"/>
          <a:stretch/>
        </p:blipFill>
        <p:spPr>
          <a:xfrm>
            <a:off x="9914191" y="4748055"/>
            <a:ext cx="7881946" cy="3407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50C5A8-299A-0543-6DC8-4AAA62CC5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585" y="5450868"/>
            <a:ext cx="3509281" cy="352304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831B24-4A3E-08F7-9D92-2E0454C3CC1E}"/>
              </a:ext>
            </a:extLst>
          </p:cNvPr>
          <p:cNvGrpSpPr/>
          <p:nvPr/>
        </p:nvGrpSpPr>
        <p:grpSpPr>
          <a:xfrm>
            <a:off x="0" y="2227542"/>
            <a:ext cx="18288000" cy="1038160"/>
            <a:chOff x="-1" y="63407"/>
            <a:chExt cx="18288000" cy="1038160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D9A08DA5-1734-5E48-38EE-28DF7D80A809}"/>
                </a:ext>
              </a:extLst>
            </p:cNvPr>
            <p:cNvGrpSpPr/>
            <p:nvPr/>
          </p:nvGrpSpPr>
          <p:grpSpPr>
            <a:xfrm>
              <a:off x="-1" y="63407"/>
              <a:ext cx="18288000" cy="1038160"/>
              <a:chOff x="-195641" y="-76200"/>
              <a:chExt cx="7274118" cy="412932"/>
            </a:xfrm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B18F78F-4328-F712-4DCB-2895EF1FAB61}"/>
                  </a:ext>
                </a:extLst>
              </p:cNvPr>
              <p:cNvSpPr/>
              <p:nvPr/>
            </p:nvSpPr>
            <p:spPr>
              <a:xfrm>
                <a:off x="-195641" y="-21578"/>
                <a:ext cx="7274118" cy="358310"/>
              </a:xfrm>
              <a:custGeom>
                <a:avLst/>
                <a:gdLst/>
                <a:ahLst/>
                <a:cxnLst/>
                <a:rect l="l" t="t" r="r" b="b"/>
                <a:pathLst>
                  <a:path w="6852159" h="336732">
                    <a:moveTo>
                      <a:pt x="0" y="0"/>
                    </a:moveTo>
                    <a:lnTo>
                      <a:pt x="6852159" y="0"/>
                    </a:lnTo>
                    <a:lnTo>
                      <a:pt x="6852159" y="336732"/>
                    </a:lnTo>
                    <a:lnTo>
                      <a:pt x="0" y="3367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nl-B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8">
                <a:extLst>
                  <a:ext uri="{FF2B5EF4-FFF2-40B4-BE49-F238E27FC236}">
                    <a16:creationId xmlns:a16="http://schemas.microsoft.com/office/drawing/2014/main" id="{F3A448AA-4AC4-81BF-4A48-CEBCDA36D1C4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6852159" cy="412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FA496B54-6779-1A52-CF7D-8C7D3258D0A4}"/>
                </a:ext>
              </a:extLst>
            </p:cNvPr>
            <p:cNvSpPr txBox="1"/>
            <p:nvPr/>
          </p:nvSpPr>
          <p:spPr>
            <a:xfrm>
              <a:off x="1785101" y="200733"/>
              <a:ext cx="14717798" cy="83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24"/>
                </a:lnSpc>
                <a:spcBef>
                  <a:spcPct val="0"/>
                </a:spcBef>
              </a:pPr>
              <a:r>
                <a:rPr lang="en-US" sz="4000" b="1" spc="144" dirty="0">
                  <a:solidFill>
                    <a:srgbClr val="FFFFFF"/>
                  </a:solidFill>
                  <a:latin typeface="Arial" panose="020B0604020202020204" pitchFamily="34" charset="0"/>
                  <a:ea typeface="UGent Panno Text 2"/>
                  <a:cs typeface="Arial" panose="020B0604020202020204" pitchFamily="34" charset="0"/>
                  <a:sym typeface="UGent Panno Text 2"/>
                </a:rPr>
                <a:t>REGISTREREN EN INSCHRIJVEN:</a:t>
              </a:r>
            </a:p>
          </p:txBody>
        </p:sp>
      </p:grpSp>
      <p:sp>
        <p:nvSpPr>
          <p:cNvPr id="27" name="TextBox 9">
            <a:extLst>
              <a:ext uri="{FF2B5EF4-FFF2-40B4-BE49-F238E27FC236}">
                <a16:creationId xmlns:a16="http://schemas.microsoft.com/office/drawing/2014/main" id="{71388502-CAC4-3CE3-3F00-F7DF79ADB558}"/>
              </a:ext>
            </a:extLst>
          </p:cNvPr>
          <p:cNvSpPr txBox="1"/>
          <p:nvPr/>
        </p:nvSpPr>
        <p:spPr>
          <a:xfrm>
            <a:off x="491864" y="3336061"/>
            <a:ext cx="1779613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</a:t>
            </a:r>
            <a:r>
              <a:rPr lang="en-GB" sz="48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</a:t>
            </a:r>
            <a:r>
              <a:rPr lang="en-GB" sz="4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link</a:t>
            </a:r>
            <a:endParaRPr lang="en-GB" sz="4800" b="1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Of via </a:t>
            </a:r>
            <a:r>
              <a:rPr lang="en-GB" sz="4800" spc="126" dirty="0" err="1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onderstaande</a:t>
            </a:r>
            <a:r>
              <a:rPr lang="en-GB" sz="4800" spc="126" dirty="0">
                <a:solidFill>
                  <a:srgbClr val="000000"/>
                </a:solidFill>
                <a:latin typeface="Arial" panose="020B0604020202020204" pitchFamily="34" charset="0"/>
                <a:ea typeface="UGent Panno Text 1"/>
                <a:cs typeface="Arial" panose="020B0604020202020204" pitchFamily="34" charset="0"/>
                <a:sym typeface="UGent Panno Text 1"/>
              </a:rPr>
              <a:t> QR-code</a:t>
            </a:r>
            <a:endParaRPr lang="en-US" sz="4800" b="1" spc="126" dirty="0">
              <a:solidFill>
                <a:srgbClr val="000000"/>
              </a:solidFill>
              <a:latin typeface="Arial" panose="020B0604020202020204" pitchFamily="34" charset="0"/>
              <a:ea typeface="UGent Panno Text 1"/>
              <a:cs typeface="Arial" panose="020B0604020202020204" pitchFamily="34" charset="0"/>
              <a:sym typeface="UGent Panno Text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F54B15DC30B46827E444F56DF6ABD" ma:contentTypeVersion="13" ma:contentTypeDescription="Een nieuw document maken." ma:contentTypeScope="" ma:versionID="4592eb59367c2e4ce07741eb9609751d">
  <xsd:schema xmlns:xsd="http://www.w3.org/2001/XMLSchema" xmlns:xs="http://www.w3.org/2001/XMLSchema" xmlns:p="http://schemas.microsoft.com/office/2006/metadata/properties" xmlns:ns2="1703a54b-16b6-4bfe-acd8-2211faf11652" xmlns:ns3="a87af0d8-26f2-464a-b9ca-89e9caff2915" targetNamespace="http://schemas.microsoft.com/office/2006/metadata/properties" ma:root="true" ma:fieldsID="57738346afabbc54e398b8d2422d121c" ns2:_="" ns3:_="">
    <xsd:import namespace="1703a54b-16b6-4bfe-acd8-2211faf11652"/>
    <xsd:import namespace="a87af0d8-26f2-464a-b9ca-89e9caff2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3a54b-16b6-4bfe-acd8-2211faf11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af0d8-26f2-464a-b9ca-89e9caff2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046bbb-2b3e-4f62-ae3b-968fc77f9862}" ma:internalName="TaxCatchAll" ma:showField="CatchAllData" ma:web="a87af0d8-26f2-464a-b9ca-89e9caff29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7af0d8-26f2-464a-b9ca-89e9caff2915" xsi:nil="true"/>
    <lcf76f155ced4ddcb4097134ff3c332f xmlns="1703a54b-16b6-4bfe-acd8-2211faf1165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ABF92C-53F1-4204-ADD1-AE23749488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11274-E86C-4573-BE9C-E6BF3FD6A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3a54b-16b6-4bfe-acd8-2211faf11652"/>
    <ds:schemaRef ds:uri="a87af0d8-26f2-464a-b9ca-89e9caff2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A19824-013A-42DF-9439-C4715E69464A}">
  <ds:schemaRefs>
    <ds:schemaRef ds:uri="1703a54b-16b6-4bfe-acd8-2211faf11652"/>
    <ds:schemaRef ds:uri="a87af0d8-26f2-464a-b9ca-89e9caff291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200</Words>
  <Application>Microsoft Office PowerPoint</Application>
  <PresentationFormat>Aangepast</PresentationFormat>
  <Paragraphs>50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Aptos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overgang naar studie of werk: een kansrijke, maar kwetsbare fase voor jongeren. Tot 40% kampt met mentale gezondheidsproblemen.</dc:title>
  <dc:creator>Bente Verhelst</dc:creator>
  <cp:lastModifiedBy>Bente Verhelst</cp:lastModifiedBy>
  <cp:revision>20</cp:revision>
  <dcterms:created xsi:type="dcterms:W3CDTF">2006-08-16T00:00:00Z</dcterms:created>
  <dcterms:modified xsi:type="dcterms:W3CDTF">2025-01-21T15:18:26Z</dcterms:modified>
  <dc:identifier>DAGZqROfLTk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0x0101004F6F54B15DC30B46827E444F56DF6ABD</vt:lpwstr>
  </property>
  <property fmtid="{D5CDD505-2E9C-101B-9397-08002B2CF9AE}" pid="3" name="MediaServiceImageTags">
    <vt:lpwstr/>
  </property>
</Properties>
</file>